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1" r:id="rId9"/>
    <p:sldId id="262" r:id="rId10"/>
    <p:sldId id="263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FF00"/>
    <a:srgbClr val="86FF00"/>
    <a:srgbClr val="D6D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5248C6-2D25-42D6-9BA7-EB945A0A9761}" v="2752" dt="2021-03-28T19:02:17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Mullins" userId="S::jmullins025080@students.iticollege.edu::f3cb6b01-1b98-4fd8-855d-92a206d4ffe5" providerId="AD" clId="Web-{4F5248C6-2D25-42D6-9BA7-EB945A0A9761}"/>
    <pc:docChg chg="addSld delSld modSld addMainMaster delMainMaster modMainMaster">
      <pc:chgData name="Jacob Mullins" userId="S::jmullins025080@students.iticollege.edu::f3cb6b01-1b98-4fd8-855d-92a206d4ffe5" providerId="AD" clId="Web-{4F5248C6-2D25-42D6-9BA7-EB945A0A9761}" dt="2021-03-28T19:02:17.955" v="1669"/>
      <pc:docMkLst>
        <pc:docMk/>
      </pc:docMkLst>
      <pc:sldChg chg="addSp delSp modSp mod modTransition setBg modClrScheme addAnim delAnim modAnim chgLayout">
        <pc:chgData name="Jacob Mullins" userId="S::jmullins025080@students.iticollege.edu::f3cb6b01-1b98-4fd8-855d-92a206d4ffe5" providerId="AD" clId="Web-{4F5248C6-2D25-42D6-9BA7-EB945A0A9761}" dt="2021-03-28T18:13:54.302" v="1417"/>
        <pc:sldMkLst>
          <pc:docMk/>
          <pc:sldMk cId="109857222" sldId="256"/>
        </pc:sldMkLst>
        <pc:spChg chg="mod">
          <ac:chgData name="Jacob Mullins" userId="S::jmullins025080@students.iticollege.edu::f3cb6b01-1b98-4fd8-855d-92a206d4ffe5" providerId="AD" clId="Web-{4F5248C6-2D25-42D6-9BA7-EB945A0A9761}" dt="2021-03-28T14:24:35.125" v="8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6" creationId="{0997B1AC-2B53-4C2C-9C14-9F3FFAD3F316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18:24.274" v="54"/>
          <ac:spMkLst>
            <pc:docMk/>
            <pc:sldMk cId="109857222" sldId="256"/>
            <ac:spMk id="8" creationId="{E86E0C61-E828-4A4F-82E9-EEF32E1C18F8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04:11.066" v="9"/>
          <ac:spMkLst>
            <pc:docMk/>
            <pc:sldMk cId="109857222" sldId="256"/>
            <ac:spMk id="9" creationId="{68C3D5A3-92BF-45E7-A326-86A6B9649924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18:22.852" v="53"/>
          <ac:spMkLst>
            <pc:docMk/>
            <pc:sldMk cId="109857222" sldId="256"/>
            <ac:spMk id="10" creationId="{6064F46D-7FB7-4D92-8F17-34E80753ADA9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04:11.066" v="9"/>
          <ac:spMkLst>
            <pc:docMk/>
            <pc:sldMk cId="109857222" sldId="256"/>
            <ac:spMk id="11" creationId="{73AB61F4-6725-4877-AB5E-0AA409E6C2C4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22:39.654" v="70"/>
          <ac:spMkLst>
            <pc:docMk/>
            <pc:sldMk cId="109857222" sldId="256"/>
            <ac:spMk id="12" creationId="{79A6C57F-12AE-4D06-AE7E-C24BAC10DF96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04:11.066" v="9"/>
          <ac:spMkLst>
            <pc:docMk/>
            <pc:sldMk cId="109857222" sldId="256"/>
            <ac:spMk id="13" creationId="{8FDBD4F9-FE5F-4708-9D31-321F03A6068B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18" creationId="{90F9B92E-3422-4795-BE45-6F24E6E185CF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20" creationId="{3D0FBA5F-B9C8-48AD-9977-D98720119BA9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22" creationId="{C8375DAE-AD3E-4897-A23F-EBF4B2BE8B56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24" creationId="{98439C03-1E2E-47C7-A509-57B5413F2ABB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29" creationId="{B10A39EF-A122-4008-BF4C-A4C10E5B27D3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31" creationId="{344E5373-7FE7-4ECA-AF31-CAAC62B1C60C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33" creationId="{24BEAAD8-29D0-4A01-80F2-124E3521E8D2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35" creationId="{2F12E152-460B-4B4C-960A-2B49722D0BA6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37" creationId="{35290C52-9C96-4427-B460-BE273FB1822C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16:41.350" v="46"/>
          <ac:spMkLst>
            <pc:docMk/>
            <pc:sldMk cId="109857222" sldId="256"/>
            <ac:spMk id="39" creationId="{B1B1DA7C-6D89-40C4-A66D-E7884FDDD921}"/>
          </ac:spMkLst>
        </pc:spChg>
        <pc:picChg chg="add mod ord">
          <ac:chgData name="Jacob Mullins" userId="S::jmullins025080@students.iticollege.edu::f3cb6b01-1b98-4fd8-855d-92a206d4ffe5" providerId="AD" clId="Web-{4F5248C6-2D25-42D6-9BA7-EB945A0A9761}" dt="2021-03-28T14:16:41.350" v="46"/>
          <ac:picMkLst>
            <pc:docMk/>
            <pc:sldMk cId="109857222" sldId="256"/>
            <ac:picMk id="4" creationId="{22B1CEC3-31BB-443C-AD12-C92184947386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4:16:41.350" v="46"/>
          <ac:picMkLst>
            <pc:docMk/>
            <pc:sldMk cId="109857222" sldId="256"/>
            <ac:picMk id="5" creationId="{D92E7FDB-6462-4CBE-B827-13E3FECC98A6}"/>
          </ac:picMkLst>
        </pc:picChg>
      </pc:sldChg>
      <pc:sldChg chg="addSp delSp modSp new mod modTransition setBg addAnim delAnim modAnim">
        <pc:chgData name="Jacob Mullins" userId="S::jmullins025080@students.iticollege.edu::f3cb6b01-1b98-4fd8-855d-92a206d4ffe5" providerId="AD" clId="Web-{4F5248C6-2D25-42D6-9BA7-EB945A0A9761}" dt="2021-03-28T18:13:54.302" v="1417"/>
        <pc:sldMkLst>
          <pc:docMk/>
          <pc:sldMk cId="1923967628" sldId="257"/>
        </pc:sldMkLst>
        <pc:spChg chg="mod">
          <ac:chgData name="Jacob Mullins" userId="S::jmullins025080@students.iticollege.edu::f3cb6b01-1b98-4fd8-855d-92a206d4ffe5" providerId="AD" clId="Web-{4F5248C6-2D25-42D6-9BA7-EB945A0A9761}" dt="2021-03-28T14:27:51.364" v="129"/>
          <ac:spMkLst>
            <pc:docMk/>
            <pc:sldMk cId="1923967628" sldId="257"/>
            <ac:spMk id="2" creationId="{2758A732-59CB-4B22-B248-D1CF26F559B7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27:18.504" v="125"/>
          <ac:spMkLst>
            <pc:docMk/>
            <pc:sldMk cId="1923967628" sldId="257"/>
            <ac:spMk id="3" creationId="{DD9A9259-8467-4508-A5D6-DCE3EF1C9464}"/>
          </ac:spMkLst>
        </pc:spChg>
        <pc:spChg chg="mod">
          <ac:chgData name="Jacob Mullins" userId="S::jmullins025080@students.iticollege.edu::f3cb6b01-1b98-4fd8-855d-92a206d4ffe5" providerId="AD" clId="Web-{4F5248C6-2D25-42D6-9BA7-EB945A0A9761}" dt="2021-03-28T14:29:07.803" v="141" actId="20577"/>
          <ac:spMkLst>
            <pc:docMk/>
            <pc:sldMk cId="1923967628" sldId="257"/>
            <ac:spMk id="4" creationId="{9E259ABF-8D25-4104-BE94-C0BD05AFF8C8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27:18.504" v="125"/>
          <ac:spMkLst>
            <pc:docMk/>
            <pc:sldMk cId="1923967628" sldId="257"/>
            <ac:spMk id="6" creationId="{7A08E557-10DB-421A-876E-1AE58F8E07C4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27:18.504" v="125"/>
          <ac:spMkLst>
            <pc:docMk/>
            <pc:sldMk cId="1923967628" sldId="257"/>
            <ac:spMk id="7" creationId="{9F4872A9-B8AB-4468-A644-63D8946D6294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27:18.504" v="125"/>
          <ac:spMkLst>
            <pc:docMk/>
            <pc:sldMk cId="1923967628" sldId="257"/>
            <ac:spMk id="9" creationId="{F0C09AB9-049D-4CCE-84FB-B46523237AE9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27:18.504" v="125"/>
          <ac:spMkLst>
            <pc:docMk/>
            <pc:sldMk cId="1923967628" sldId="257"/>
            <ac:spMk id="10" creationId="{1955AA43-884C-4A56-A86B-FAF15EB56CC1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27:18.488" v="124"/>
          <ac:spMkLst>
            <pc:docMk/>
            <pc:sldMk cId="1923967628" sldId="257"/>
            <ac:spMk id="11" creationId="{7A08E557-10DB-421A-876E-1AE58F8E07C4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27:18.504" v="125"/>
          <ac:spMkLst>
            <pc:docMk/>
            <pc:sldMk cId="1923967628" sldId="257"/>
            <ac:spMk id="12" creationId="{8398466B-CED3-4787-ACF2-13E617B757C7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27:18.488" v="124"/>
          <ac:spMkLst>
            <pc:docMk/>
            <pc:sldMk cId="1923967628" sldId="257"/>
            <ac:spMk id="13" creationId="{D2FE1895-D723-4291-9D23-34ABCE97270C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27:18.488" v="124"/>
          <ac:spMkLst>
            <pc:docMk/>
            <pc:sldMk cId="1923967628" sldId="257"/>
            <ac:spMk id="15" creationId="{FA0D2B71-5D5B-4887-8703-474324E0E3F8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27:18.488" v="124"/>
          <ac:spMkLst>
            <pc:docMk/>
            <pc:sldMk cId="1923967628" sldId="257"/>
            <ac:spMk id="17" creationId="{B29C3614-2A4F-446E-99B0-D1589D99798D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27:18.488" v="124"/>
          <ac:spMkLst>
            <pc:docMk/>
            <pc:sldMk cId="1923967628" sldId="257"/>
            <ac:spMk id="19" creationId="{1BC7C971-803E-4F15-ACE9-AE0BFA876A44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4:27:18.488" v="124"/>
          <ac:spMkLst>
            <pc:docMk/>
            <pc:sldMk cId="1923967628" sldId="257"/>
            <ac:spMk id="21" creationId="{74319818-7012-46F7-BE23-777D5B2E6925}"/>
          </ac:spMkLst>
        </pc:spChg>
        <pc:grpChg chg="add">
          <ac:chgData name="Jacob Mullins" userId="S::jmullins025080@students.iticollege.edu::f3cb6b01-1b98-4fd8-855d-92a206d4ffe5" providerId="AD" clId="Web-{4F5248C6-2D25-42D6-9BA7-EB945A0A9761}" dt="2021-03-28T14:44:01.971" v="176"/>
          <ac:grpSpMkLst>
            <pc:docMk/>
            <pc:sldMk cId="1923967628" sldId="257"/>
            <ac:grpSpMk id="24" creationId="{CE61BFAF-8706-46E3-9D74-D3FF3BA4843C}"/>
          </ac:grpSpMkLst>
        </pc:grpChg>
        <pc:picChg chg="add mod">
          <ac:chgData name="Jacob Mullins" userId="S::jmullins025080@students.iticollege.edu::f3cb6b01-1b98-4fd8-855d-92a206d4ffe5" providerId="AD" clId="Web-{4F5248C6-2D25-42D6-9BA7-EB945A0A9761}" dt="2021-03-28T14:30:12.851" v="145" actId="1076"/>
          <ac:picMkLst>
            <pc:docMk/>
            <pc:sldMk cId="1923967628" sldId="257"/>
            <ac:picMk id="5" creationId="{AA1D7714-DAC1-455D-9620-13401569FCCD}"/>
          </ac:picMkLst>
        </pc:picChg>
        <pc:picChg chg="add del">
          <ac:chgData name="Jacob Mullins" userId="S::jmullins025080@students.iticollege.edu::f3cb6b01-1b98-4fd8-855d-92a206d4ffe5" providerId="AD" clId="Web-{4F5248C6-2D25-42D6-9BA7-EB945A0A9761}" dt="2021-03-28T14:27:18.488" v="124"/>
          <ac:picMkLst>
            <pc:docMk/>
            <pc:sldMk cId="1923967628" sldId="257"/>
            <ac:picMk id="8" creationId="{DE46A61D-D3C8-43C1-8660-9E65FF94CE4E}"/>
          </ac:picMkLst>
        </pc:picChg>
        <pc:picChg chg="add">
          <ac:chgData name="Jacob Mullins" userId="S::jmullins025080@students.iticollege.edu::f3cb6b01-1b98-4fd8-855d-92a206d4ffe5" providerId="AD" clId="Web-{4F5248C6-2D25-42D6-9BA7-EB945A0A9761}" dt="2021-03-28T14:27:18.504" v="125"/>
          <ac:picMkLst>
            <pc:docMk/>
            <pc:sldMk cId="1923967628" sldId="257"/>
            <ac:picMk id="14" creationId="{EA0C8443-CEF0-4D59-9860-0913D691441E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4:32:01.228" v="155"/>
          <ac:picMkLst>
            <pc:docMk/>
            <pc:sldMk cId="1923967628" sldId="257"/>
            <ac:picMk id="16" creationId="{24E8F0C0-D42C-4621-88EB-6DE003097238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4:37:25.235" v="159"/>
          <ac:picMkLst>
            <pc:docMk/>
            <pc:sldMk cId="1923967628" sldId="257"/>
            <ac:picMk id="18" creationId="{5C94D52E-E65F-40D4-A2EB-92673508B286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4:39:12.166" v="161" actId="1076"/>
          <ac:picMkLst>
            <pc:docMk/>
            <pc:sldMk cId="1923967628" sldId="257"/>
            <ac:picMk id="20" creationId="{D54391E8-182F-479E-871D-50C47F9549A1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4:41:24.871" v="165"/>
          <ac:picMkLst>
            <pc:docMk/>
            <pc:sldMk cId="1923967628" sldId="257"/>
            <ac:picMk id="22" creationId="{2DEEFB16-9C6A-4EFD-B1AE-C13FE864906A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4:42:44.563" v="170" actId="1076"/>
          <ac:picMkLst>
            <pc:docMk/>
            <pc:sldMk cId="1923967628" sldId="257"/>
            <ac:picMk id="23" creationId="{23B294D6-4E97-42FA-8430-58B32200246C}"/>
          </ac:picMkLst>
        </pc:picChg>
      </pc:sldChg>
      <pc:sldChg chg="modSp new del">
        <pc:chgData name="Jacob Mullins" userId="S::jmullins025080@students.iticollege.edu::f3cb6b01-1b98-4fd8-855d-92a206d4ffe5" providerId="AD" clId="Web-{4F5248C6-2D25-42D6-9BA7-EB945A0A9761}" dt="2021-03-28T14:24:40.500" v="81"/>
        <pc:sldMkLst>
          <pc:docMk/>
          <pc:sldMk cId="3449973642" sldId="257"/>
        </pc:sldMkLst>
        <pc:spChg chg="mod">
          <ac:chgData name="Jacob Mullins" userId="S::jmullins025080@students.iticollege.edu::f3cb6b01-1b98-4fd8-855d-92a206d4ffe5" providerId="AD" clId="Web-{4F5248C6-2D25-42D6-9BA7-EB945A0A9761}" dt="2021-03-28T14:24:11.922" v="78" actId="20577"/>
          <ac:spMkLst>
            <pc:docMk/>
            <pc:sldMk cId="3449973642" sldId="257"/>
            <ac:spMk id="2" creationId="{50007F9C-D8CF-48A0-818A-5128DF9658A9}"/>
          </ac:spMkLst>
        </pc:spChg>
      </pc:sldChg>
      <pc:sldChg chg="addSp delSp modSp new mod modTransition setBg addAnim delAnim modAnim">
        <pc:chgData name="Jacob Mullins" userId="S::jmullins025080@students.iticollege.edu::f3cb6b01-1b98-4fd8-855d-92a206d4ffe5" providerId="AD" clId="Web-{4F5248C6-2D25-42D6-9BA7-EB945A0A9761}" dt="2021-03-28T18:13:54.302" v="1417"/>
        <pc:sldMkLst>
          <pc:docMk/>
          <pc:sldMk cId="677219570" sldId="258"/>
        </pc:sldMkLst>
        <pc:spChg chg="mod">
          <ac:chgData name="Jacob Mullins" userId="S::jmullins025080@students.iticollege.edu::f3cb6b01-1b98-4fd8-855d-92a206d4ffe5" providerId="AD" clId="Web-{4F5248C6-2D25-42D6-9BA7-EB945A0A9761}" dt="2021-03-28T14:47:23.100" v="212" actId="20577"/>
          <ac:spMkLst>
            <pc:docMk/>
            <pc:sldMk cId="677219570" sldId="258"/>
            <ac:spMk id="2" creationId="{09E78183-9ED3-408A-9D44-7BCBCCED248D}"/>
          </ac:spMkLst>
        </pc:spChg>
        <pc:spChg chg="del">
          <ac:chgData name="Jacob Mullins" userId="S::jmullins025080@students.iticollege.edu::f3cb6b01-1b98-4fd8-855d-92a206d4ffe5" providerId="AD" clId="Web-{4F5248C6-2D25-42D6-9BA7-EB945A0A9761}" dt="2021-03-28T14:47:11.271" v="209"/>
          <ac:spMkLst>
            <pc:docMk/>
            <pc:sldMk cId="677219570" sldId="258"/>
            <ac:spMk id="3" creationId="{CFD6C15C-A2F9-4688-964E-7A082288476A}"/>
          </ac:spMkLst>
        </pc:spChg>
        <pc:spChg chg="del mod">
          <ac:chgData name="Jacob Mullins" userId="S::jmullins025080@students.iticollege.edu::f3cb6b01-1b98-4fd8-855d-92a206d4ffe5" providerId="AD" clId="Web-{4F5248C6-2D25-42D6-9BA7-EB945A0A9761}" dt="2021-03-28T15:28:47.177" v="305"/>
          <ac:spMkLst>
            <pc:docMk/>
            <pc:sldMk cId="677219570" sldId="258"/>
            <ac:spMk id="4" creationId="{D1768F3B-8A59-49DB-9524-2B89EF78C030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47:11.271" v="209"/>
          <ac:spMkLst>
            <pc:docMk/>
            <pc:sldMk cId="677219570" sldId="258"/>
            <ac:spMk id="9" creationId="{7A08E557-10DB-421A-876E-1AE58F8E07C4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47:11.271" v="209"/>
          <ac:spMkLst>
            <pc:docMk/>
            <pc:sldMk cId="677219570" sldId="258"/>
            <ac:spMk id="11" creationId="{70FF25AD-0F94-41DA-B0CB-8FDC642B706A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47:11.271" v="209"/>
          <ac:spMkLst>
            <pc:docMk/>
            <pc:sldMk cId="677219570" sldId="258"/>
            <ac:spMk id="13" creationId="{D914EEE2-91CA-464B-AC64-5479DB51338C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5:29:09.693" v="309" actId="1076"/>
          <ac:spMkLst>
            <pc:docMk/>
            <pc:sldMk cId="677219570" sldId="258"/>
            <ac:spMk id="14" creationId="{42C40368-521A-412B-A9E6-03D6C9E7053F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47:11.271" v="209"/>
          <ac:spMkLst>
            <pc:docMk/>
            <pc:sldMk cId="677219570" sldId="258"/>
            <ac:spMk id="15" creationId="{6850C165-81F9-4CBC-87CA-3E6EBEA63901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4:47:11.271" v="209"/>
          <ac:spMkLst>
            <pc:docMk/>
            <pc:sldMk cId="677219570" sldId="258"/>
            <ac:spMk id="17" creationId="{5C1A212B-431A-4929-AA76-34A688D359DD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5:24:14.117" v="280" actId="14100"/>
          <ac:spMkLst>
            <pc:docMk/>
            <pc:sldMk cId="677219570" sldId="258"/>
            <ac:spMk id="19" creationId="{136A2268-2862-437D-B5DB-DCFD258C2F86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5:24:58.946" v="290" actId="14100"/>
          <ac:spMkLst>
            <pc:docMk/>
            <pc:sldMk cId="677219570" sldId="258"/>
            <ac:spMk id="21" creationId="{F4B5B48E-AE05-4E34-B773-D4B2019DAC5A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5:25:31.385" v="298" actId="14100"/>
          <ac:spMkLst>
            <pc:docMk/>
            <pc:sldMk cId="677219570" sldId="258"/>
            <ac:spMk id="23" creationId="{3E5FDE49-D1C5-4C11-9BB6-E0DDF7BA7F3E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5:29:16.037" v="310" actId="1076"/>
          <ac:spMkLst>
            <pc:docMk/>
            <pc:sldMk cId="677219570" sldId="258"/>
            <ac:spMk id="26" creationId="{F02B8913-461D-41E7-AAEB-04E2BB56A1E8}"/>
          </ac:spMkLst>
        </pc:spChg>
        <pc:spChg chg="add del mod">
          <ac:chgData name="Jacob Mullins" userId="S::jmullins025080@students.iticollege.edu::f3cb6b01-1b98-4fd8-855d-92a206d4ffe5" providerId="AD" clId="Web-{4F5248C6-2D25-42D6-9BA7-EB945A0A9761}" dt="2021-03-28T15:28:51.318" v="306"/>
          <ac:spMkLst>
            <pc:docMk/>
            <pc:sldMk cId="677219570" sldId="258"/>
            <ac:spMk id="28" creationId="{B5265AEE-85D7-4812-8DF0-9A8BC7F4C65A}"/>
          </ac:spMkLst>
        </pc:spChg>
        <pc:grpChg chg="add mod">
          <ac:chgData name="Jacob Mullins" userId="S::jmullins025080@students.iticollege.edu::f3cb6b01-1b98-4fd8-855d-92a206d4ffe5" providerId="AD" clId="Web-{4F5248C6-2D25-42D6-9BA7-EB945A0A9761}" dt="2021-03-28T15:28:31.192" v="302" actId="1076"/>
          <ac:grpSpMkLst>
            <pc:docMk/>
            <pc:sldMk cId="677219570" sldId="258"/>
            <ac:grpSpMk id="24" creationId="{5F05BE43-D56A-418E-9702-2B43D1DC61A7}"/>
          </ac:grpSpMkLst>
        </pc:grpChg>
        <pc:grpChg chg="add mod">
          <ac:chgData name="Jacob Mullins" userId="S::jmullins025080@students.iticollege.edu::f3cb6b01-1b98-4fd8-855d-92a206d4ffe5" providerId="AD" clId="Web-{4F5248C6-2D25-42D6-9BA7-EB945A0A9761}" dt="2021-03-28T15:30:48.589" v="328" actId="1076"/>
          <ac:grpSpMkLst>
            <pc:docMk/>
            <pc:sldMk cId="677219570" sldId="258"/>
            <ac:grpSpMk id="29" creationId="{7D0C7A7E-36BA-4E37-A7C1-65C25A568541}"/>
          </ac:grpSpMkLst>
        </pc:grpChg>
        <pc:grpChg chg="add">
          <ac:chgData name="Jacob Mullins" userId="S::jmullins025080@students.iticollege.edu::f3cb6b01-1b98-4fd8-855d-92a206d4ffe5" providerId="AD" clId="Web-{4F5248C6-2D25-42D6-9BA7-EB945A0A9761}" dt="2021-03-28T15:29:34.240" v="312"/>
          <ac:grpSpMkLst>
            <pc:docMk/>
            <pc:sldMk cId="677219570" sldId="258"/>
            <ac:grpSpMk id="30" creationId="{2E0EB746-F27E-4DB1-BF61-A3546BE2769A}"/>
          </ac:grpSpMkLst>
        </pc:grpChg>
        <pc:grpChg chg="add">
          <ac:chgData name="Jacob Mullins" userId="S::jmullins025080@students.iticollege.edu::f3cb6b01-1b98-4fd8-855d-92a206d4ffe5" providerId="AD" clId="Web-{4F5248C6-2D25-42D6-9BA7-EB945A0A9761}" dt="2021-03-28T15:29:39.147" v="313"/>
          <ac:grpSpMkLst>
            <pc:docMk/>
            <pc:sldMk cId="677219570" sldId="258"/>
            <ac:grpSpMk id="31" creationId="{FAE59D1A-39B2-45B3-A191-77EA7AAEED0D}"/>
          </ac:grpSpMkLst>
        </pc:grpChg>
        <pc:grpChg chg="add">
          <ac:chgData name="Jacob Mullins" userId="S::jmullins025080@students.iticollege.edu::f3cb6b01-1b98-4fd8-855d-92a206d4ffe5" providerId="AD" clId="Web-{4F5248C6-2D25-42D6-9BA7-EB945A0A9761}" dt="2021-03-28T15:29:45.022" v="314"/>
          <ac:grpSpMkLst>
            <pc:docMk/>
            <pc:sldMk cId="677219570" sldId="258"/>
            <ac:grpSpMk id="32" creationId="{DE62E644-20D0-4B3E-8691-08E74B5E9CC5}"/>
          </ac:grpSpMkLst>
        </pc:grpChg>
        <pc:picChg chg="add mod">
          <ac:chgData name="Jacob Mullins" userId="S::jmullins025080@students.iticollege.edu::f3cb6b01-1b98-4fd8-855d-92a206d4ffe5" providerId="AD" clId="Web-{4F5248C6-2D25-42D6-9BA7-EB945A0A9761}" dt="2021-03-28T15:14:01.446" v="219" actId="1076"/>
          <ac:picMkLst>
            <pc:docMk/>
            <pc:sldMk cId="677219570" sldId="258"/>
            <ac:picMk id="3" creationId="{0025A72B-3D32-4566-8C57-B34223B27817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5:17:06.763" v="221" actId="1076"/>
          <ac:picMkLst>
            <pc:docMk/>
            <pc:sldMk cId="677219570" sldId="258"/>
            <ac:picMk id="5" creationId="{3246D6C8-36D7-4133-AEBD-1BFEDB64E1F1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4:48:44.914" v="217"/>
          <ac:picMkLst>
            <pc:docMk/>
            <pc:sldMk cId="677219570" sldId="258"/>
            <ac:picMk id="5" creationId="{EBE28D47-BD8A-4F00-8760-4968CE45CF53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5:18:42.656" v="232" actId="1076"/>
          <ac:picMkLst>
            <pc:docMk/>
            <pc:sldMk cId="677219570" sldId="258"/>
            <ac:picMk id="6" creationId="{233258CA-36F0-48A8-9695-EF2B51C27A07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5:20:34.596" v="244" actId="1076"/>
          <ac:picMkLst>
            <pc:docMk/>
            <pc:sldMk cId="677219570" sldId="258"/>
            <ac:picMk id="7" creationId="{F4A0ED34-F06C-466E-8ADA-86A1CA3AC22E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5:20:07.392" v="238"/>
          <ac:picMkLst>
            <pc:docMk/>
            <pc:sldMk cId="677219570" sldId="258"/>
            <ac:picMk id="8" creationId="{9E598C85-88CB-49AA-A1F4-8A88FAFCA344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5:20:40.299" v="245" actId="1076"/>
          <ac:picMkLst>
            <pc:docMk/>
            <pc:sldMk cId="677219570" sldId="258"/>
            <ac:picMk id="10" creationId="{309C3560-B0C7-498A-821C-7A547CC1E8DB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5:23:18.522" v="264"/>
          <ac:picMkLst>
            <pc:docMk/>
            <pc:sldMk cId="677219570" sldId="258"/>
            <ac:picMk id="12" creationId="{765A6DC8-70D5-4EDB-AC76-706D13C9FE24}"/>
          </ac:picMkLst>
        </pc:picChg>
      </pc:sldChg>
      <pc:sldChg chg="addSp modSp new mod modTransition setBg addAnim modAnim">
        <pc:chgData name="Jacob Mullins" userId="S::jmullins025080@students.iticollege.edu::f3cb6b01-1b98-4fd8-855d-92a206d4ffe5" providerId="AD" clId="Web-{4F5248C6-2D25-42D6-9BA7-EB945A0A9761}" dt="2021-03-28T19:02:17.955" v="1669"/>
        <pc:sldMkLst>
          <pc:docMk/>
          <pc:sldMk cId="1898060869" sldId="259"/>
        </pc:sldMkLst>
        <pc:spChg chg="mod">
          <ac:chgData name="Jacob Mullins" userId="S::jmullins025080@students.iticollege.edu::f3cb6b01-1b98-4fd8-855d-92a206d4ffe5" providerId="AD" clId="Web-{4F5248C6-2D25-42D6-9BA7-EB945A0A9761}" dt="2021-03-28T16:26:43.115" v="605"/>
          <ac:spMkLst>
            <pc:docMk/>
            <pc:sldMk cId="1898060869" sldId="259"/>
            <ac:spMk id="2" creationId="{E2DD837F-E871-4092-8D8A-50726F6438FD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5:32:46.217" v="336"/>
          <ac:spMkLst>
            <pc:docMk/>
            <pc:sldMk cId="1898060869" sldId="259"/>
            <ac:spMk id="7" creationId="{7A08E557-10DB-421A-876E-1AE58F8E07C4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5:32:46.217" v="336"/>
          <ac:spMkLst>
            <pc:docMk/>
            <pc:sldMk cId="1898060869" sldId="259"/>
            <ac:spMk id="9" creationId="{E21143FE-0B66-4CEB-BCCF-554748853D9F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5:32:46.217" v="336"/>
          <ac:spMkLst>
            <pc:docMk/>
            <pc:sldMk cId="1898060869" sldId="259"/>
            <ac:spMk id="11" creationId="{28BFA059-1415-46C6-A6DD-9DE6DD804FFE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5:32:46.217" v="336"/>
          <ac:spMkLst>
            <pc:docMk/>
            <pc:sldMk cId="1898060869" sldId="259"/>
            <ac:spMk id="13" creationId="{5D3F1317-A58A-4BC2-8999-D60F965A6D6E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5:32:46.217" v="336"/>
          <ac:spMkLst>
            <pc:docMk/>
            <pc:sldMk cId="1898060869" sldId="259"/>
            <ac:spMk id="15" creationId="{E0BDAAC9-AF4F-40B3-8AD5-C377F6A551D2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5:32:46.217" v="336"/>
          <ac:spMkLst>
            <pc:docMk/>
            <pc:sldMk cId="1898060869" sldId="259"/>
            <ac:spMk id="17" creationId="{A88AB3F2-1AE4-4863-B9EC-BD51ABAEA60B}"/>
          </ac:spMkLst>
        </pc:spChg>
        <pc:picChg chg="add mod">
          <ac:chgData name="Jacob Mullins" userId="S::jmullins025080@students.iticollege.edu::f3cb6b01-1b98-4fd8-855d-92a206d4ffe5" providerId="AD" clId="Web-{4F5248C6-2D25-42D6-9BA7-EB945A0A9761}" dt="2021-03-28T15:36:39.463" v="347" actId="1076"/>
          <ac:picMkLst>
            <pc:docMk/>
            <pc:sldMk cId="1898060869" sldId="259"/>
            <ac:picMk id="3" creationId="{7C59A2D1-65B3-4E6C-B695-C0D241EB098B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9:01:48.548" v="1667" actId="1076"/>
          <ac:picMkLst>
            <pc:docMk/>
            <pc:sldMk cId="1898060869" sldId="259"/>
            <ac:picMk id="4" creationId="{8B05723B-34E1-4A30-AAD2-F7B0D00D2800}"/>
          </ac:picMkLst>
        </pc:picChg>
      </pc:sldChg>
      <pc:sldChg chg="addSp modSp new mod modTransition setBg addAnim modAnim">
        <pc:chgData name="Jacob Mullins" userId="S::jmullins025080@students.iticollege.edu::f3cb6b01-1b98-4fd8-855d-92a206d4ffe5" providerId="AD" clId="Web-{4F5248C6-2D25-42D6-9BA7-EB945A0A9761}" dt="2021-03-28T18:13:54.302" v="1417"/>
        <pc:sldMkLst>
          <pc:docMk/>
          <pc:sldMk cId="3826497849" sldId="260"/>
        </pc:sldMkLst>
        <pc:spChg chg="mod">
          <ac:chgData name="Jacob Mullins" userId="S::jmullins025080@students.iticollege.edu::f3cb6b01-1b98-4fd8-855d-92a206d4ffe5" providerId="AD" clId="Web-{4F5248C6-2D25-42D6-9BA7-EB945A0A9761}" dt="2021-03-28T15:55:21.344" v="512"/>
          <ac:spMkLst>
            <pc:docMk/>
            <pc:sldMk cId="3826497849" sldId="260"/>
            <ac:spMk id="2" creationId="{63471A46-15BB-4ED4-B2B0-524BC61267A8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5:57:43.114" v="529" actId="20577"/>
          <ac:spMkLst>
            <pc:docMk/>
            <pc:sldMk cId="3826497849" sldId="260"/>
            <ac:spMk id="3" creationId="{DD44A28E-14B0-477F-B67D-FF611B1E71F4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5:47:44.364" v="465"/>
          <ac:spMkLst>
            <pc:docMk/>
            <pc:sldMk cId="3826497849" sldId="260"/>
            <ac:spMk id="9" creationId="{7A08E557-10DB-421A-876E-1AE58F8E07C4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5:47:44.364" v="465"/>
          <ac:spMkLst>
            <pc:docMk/>
            <pc:sldMk cId="3826497849" sldId="260"/>
            <ac:spMk id="11" creationId="{F09CA6CC-C9DF-440F-BE30-1167A9211C99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5:47:44.364" v="465"/>
          <ac:spMkLst>
            <pc:docMk/>
            <pc:sldMk cId="3826497849" sldId="260"/>
            <ac:spMk id="13" creationId="{6F82D7C3-4329-485C-9C81-FB5BA3FA96DF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5:47:44.364" v="465"/>
          <ac:spMkLst>
            <pc:docMk/>
            <pc:sldMk cId="3826497849" sldId="260"/>
            <ac:spMk id="15" creationId="{B4A844BD-14AA-428F-A577-AF00BC3747EA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5:47:44.364" v="465"/>
          <ac:spMkLst>
            <pc:docMk/>
            <pc:sldMk cId="3826497849" sldId="260"/>
            <ac:spMk id="17" creationId="{B5E57564-AF5B-45C2-9B42-165C77BE88F2}"/>
          </ac:spMkLst>
        </pc:spChg>
        <pc:picChg chg="add">
          <ac:chgData name="Jacob Mullins" userId="S::jmullins025080@students.iticollege.edu::f3cb6b01-1b98-4fd8-855d-92a206d4ffe5" providerId="AD" clId="Web-{4F5248C6-2D25-42D6-9BA7-EB945A0A9761}" dt="2021-03-28T15:47:44.364" v="465"/>
          <ac:picMkLst>
            <pc:docMk/>
            <pc:sldMk cId="3826497849" sldId="260"/>
            <ac:picMk id="5" creationId="{AFE0D4FD-409D-40C5-9BF5-306DFCD3EADD}"/>
          </ac:picMkLst>
        </pc:picChg>
      </pc:sldChg>
      <pc:sldChg chg="addSp delSp modSp new mod modTransition setBg addAnim">
        <pc:chgData name="Jacob Mullins" userId="S::jmullins025080@students.iticollege.edu::f3cb6b01-1b98-4fd8-855d-92a206d4ffe5" providerId="AD" clId="Web-{4F5248C6-2D25-42D6-9BA7-EB945A0A9761}" dt="2021-03-28T18:13:54.302" v="1417"/>
        <pc:sldMkLst>
          <pc:docMk/>
          <pc:sldMk cId="2583071192" sldId="261"/>
        </pc:sldMkLst>
        <pc:spChg chg="mod ord">
          <ac:chgData name="Jacob Mullins" userId="S::jmullins025080@students.iticollege.edu::f3cb6b01-1b98-4fd8-855d-92a206d4ffe5" providerId="AD" clId="Web-{4F5248C6-2D25-42D6-9BA7-EB945A0A9761}" dt="2021-03-28T16:21:30.169" v="574" actId="20577"/>
          <ac:spMkLst>
            <pc:docMk/>
            <pc:sldMk cId="2583071192" sldId="261"/>
            <ac:spMk id="2" creationId="{02A682BE-760B-4466-BA5D-B1DEDA9CD741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6:19:10.696" v="554"/>
          <ac:spMkLst>
            <pc:docMk/>
            <pc:sldMk cId="2583071192" sldId="261"/>
            <ac:spMk id="3" creationId="{EA555933-A58B-4082-8B03-BFD248526694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6:20:39.057" v="566"/>
          <ac:spMkLst>
            <pc:docMk/>
            <pc:sldMk cId="2583071192" sldId="261"/>
            <ac:spMk id="8" creationId="{7A08E557-10DB-421A-876E-1AE58F8E07C4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6:20:39.057" v="566"/>
          <ac:spMkLst>
            <pc:docMk/>
            <pc:sldMk cId="2583071192" sldId="261"/>
            <ac:spMk id="10" creationId="{1B63FF7C-BCE4-419D-9C3F-41EC23EAB3AD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6:20:39.057" v="566"/>
          <ac:spMkLst>
            <pc:docMk/>
            <pc:sldMk cId="2583071192" sldId="261"/>
            <ac:spMk id="12" creationId="{CA860C7B-C231-4C73-B846-9641A2720ECF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6:20:39.057" v="566"/>
          <ac:spMkLst>
            <pc:docMk/>
            <pc:sldMk cId="2583071192" sldId="261"/>
            <ac:spMk id="14" creationId="{90A57368-014F-41F3-B5AF-E1701430F776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6:20:56.731" v="568"/>
          <ac:spMkLst>
            <pc:docMk/>
            <pc:sldMk cId="2583071192" sldId="261"/>
            <ac:spMk id="19" creationId="{7A08E557-10DB-421A-876E-1AE58F8E07C4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6:20:56.731" v="568"/>
          <ac:spMkLst>
            <pc:docMk/>
            <pc:sldMk cId="2583071192" sldId="261"/>
            <ac:spMk id="21" creationId="{D63A0976-55CF-4BEB-BAC8-0571EF505BD9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6:20:56.731" v="568"/>
          <ac:spMkLst>
            <pc:docMk/>
            <pc:sldMk cId="2583071192" sldId="261"/>
            <ac:spMk id="23" creationId="{16339566-8117-4C5F-AB09-1882912E5263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6:20:56.731" v="568"/>
          <ac:spMkLst>
            <pc:docMk/>
            <pc:sldMk cId="2583071192" sldId="261"/>
            <ac:spMk id="25" creationId="{79B89B16-6F25-4099-95BD-386BC8D7E3C8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6:20:56.731" v="568"/>
          <ac:spMkLst>
            <pc:docMk/>
            <pc:sldMk cId="2583071192" sldId="261"/>
            <ac:spMk id="27" creationId="{2ACFE311-D575-48EA-93D5-14B63F537075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20:56.731" v="568"/>
          <ac:spMkLst>
            <pc:docMk/>
            <pc:sldMk cId="2583071192" sldId="261"/>
            <ac:spMk id="32" creationId="{7A08E557-10DB-421A-876E-1AE58F8E07C4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20:56.731" v="568"/>
          <ac:spMkLst>
            <pc:docMk/>
            <pc:sldMk cId="2583071192" sldId="261"/>
            <ac:spMk id="34" creationId="{68C3D5A3-92BF-45E7-A326-86A6B9649924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20:56.731" v="568"/>
          <ac:spMkLst>
            <pc:docMk/>
            <pc:sldMk cId="2583071192" sldId="261"/>
            <ac:spMk id="36" creationId="{73AB61F4-6725-4877-AB5E-0AA409E6C2C4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20:56.731" v="568"/>
          <ac:spMkLst>
            <pc:docMk/>
            <pc:sldMk cId="2583071192" sldId="261"/>
            <ac:spMk id="38" creationId="{8FDBD4F9-FE5F-4708-9D31-321F03A6068B}"/>
          </ac:spMkLst>
        </pc:spChg>
        <pc:picChg chg="add del mod">
          <ac:chgData name="Jacob Mullins" userId="S::jmullins025080@students.iticollege.edu::f3cb6b01-1b98-4fd8-855d-92a206d4ffe5" providerId="AD" clId="Web-{4F5248C6-2D25-42D6-9BA7-EB945A0A9761}" dt="2021-03-28T16:20:44.778" v="567"/>
          <ac:picMkLst>
            <pc:docMk/>
            <pc:sldMk cId="2583071192" sldId="261"/>
            <ac:picMk id="4" creationId="{347907E1-42CA-4C8C-AB4C-431495132AAA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6:20:56.731" v="568"/>
          <ac:picMkLst>
            <pc:docMk/>
            <pc:sldMk cId="2583071192" sldId="261"/>
            <ac:picMk id="5" creationId="{F8133331-5986-4C92-9F3E-7D495FC28815}"/>
          </ac:picMkLst>
        </pc:picChg>
      </pc:sldChg>
      <pc:sldChg chg="addSp modSp new mod modTransition setBg addAnim modAnim">
        <pc:chgData name="Jacob Mullins" userId="S::jmullins025080@students.iticollege.edu::f3cb6b01-1b98-4fd8-855d-92a206d4ffe5" providerId="AD" clId="Web-{4F5248C6-2D25-42D6-9BA7-EB945A0A9761}" dt="2021-03-28T18:32:19.660" v="1636" actId="1076"/>
        <pc:sldMkLst>
          <pc:docMk/>
          <pc:sldMk cId="625197850" sldId="262"/>
        </pc:sldMkLst>
        <pc:spChg chg="mod">
          <ac:chgData name="Jacob Mullins" userId="S::jmullins025080@students.iticollege.edu::f3cb6b01-1b98-4fd8-855d-92a206d4ffe5" providerId="AD" clId="Web-{4F5248C6-2D25-42D6-9BA7-EB945A0A9761}" dt="2021-03-28T16:28:20.570" v="609" actId="20577"/>
          <ac:spMkLst>
            <pc:docMk/>
            <pc:sldMk cId="625197850" sldId="262"/>
            <ac:spMk id="2" creationId="{C55915D5-53F5-4315-B838-98F84413C5E1}"/>
          </ac:spMkLst>
        </pc:spChg>
        <pc:spChg chg="mod ord">
          <ac:chgData name="Jacob Mullins" userId="S::jmullins025080@students.iticollege.edu::f3cb6b01-1b98-4fd8-855d-92a206d4ffe5" providerId="AD" clId="Web-{4F5248C6-2D25-42D6-9BA7-EB945A0A9761}" dt="2021-03-28T18:32:16.113" v="1635" actId="1076"/>
          <ac:spMkLst>
            <pc:docMk/>
            <pc:sldMk cId="625197850" sldId="262"/>
            <ac:spMk id="3" creationId="{5C763A8D-8388-4F13-9654-59796686438F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8:32:19.660" v="1636" actId="1076"/>
          <ac:spMkLst>
            <pc:docMk/>
            <pc:sldMk cId="625197850" sldId="262"/>
            <ac:spMk id="5" creationId="{AC79872F-45C9-46F9-90C6-962495F95A7E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26:05.379" v="600"/>
          <ac:spMkLst>
            <pc:docMk/>
            <pc:sldMk cId="625197850" sldId="262"/>
            <ac:spMk id="9" creationId="{51B4153B-B110-4ED7-8630-3CABE81A3821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26:05.379" v="600"/>
          <ac:spMkLst>
            <pc:docMk/>
            <pc:sldMk cId="625197850" sldId="262"/>
            <ac:spMk id="11" creationId="{6FA5C78E-B270-4285-98D2-CD98C01BA1A8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26:05.379" v="600"/>
          <ac:spMkLst>
            <pc:docMk/>
            <pc:sldMk cId="625197850" sldId="262"/>
            <ac:spMk id="13" creationId="{03A2060A-9B94-4B72-B661-8908DD26C267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26:05.379" v="600"/>
          <ac:spMkLst>
            <pc:docMk/>
            <pc:sldMk cId="625197850" sldId="262"/>
            <ac:spMk id="15" creationId="{85F34811-F695-48A5-BE8E-269963D86F04}"/>
          </ac:spMkLst>
        </pc:spChg>
        <pc:picChg chg="add mod modCrop">
          <ac:chgData name="Jacob Mullins" userId="S::jmullins025080@students.iticollege.edu::f3cb6b01-1b98-4fd8-855d-92a206d4ffe5" providerId="AD" clId="Web-{4F5248C6-2D25-42D6-9BA7-EB945A0A9761}" dt="2021-03-28T18:32:12.832" v="1634" actId="1076"/>
          <ac:picMkLst>
            <pc:docMk/>
            <pc:sldMk cId="625197850" sldId="262"/>
            <ac:picMk id="4" creationId="{119AF946-94CB-4825-9FF9-88978EF2030D}"/>
          </ac:picMkLst>
        </pc:picChg>
      </pc:sldChg>
      <pc:sldChg chg="addSp modSp new mod modTransition setBg addAnim modAnim">
        <pc:chgData name="Jacob Mullins" userId="S::jmullins025080@students.iticollege.edu::f3cb6b01-1b98-4fd8-855d-92a206d4ffe5" providerId="AD" clId="Web-{4F5248C6-2D25-42D6-9BA7-EB945A0A9761}" dt="2021-03-28T18:33:20.818" v="1639"/>
        <pc:sldMkLst>
          <pc:docMk/>
          <pc:sldMk cId="2608797635" sldId="263"/>
        </pc:sldMkLst>
        <pc:spChg chg="mod">
          <ac:chgData name="Jacob Mullins" userId="S::jmullins025080@students.iticollege.edu::f3cb6b01-1b98-4fd8-855d-92a206d4ffe5" providerId="AD" clId="Web-{4F5248C6-2D25-42D6-9BA7-EB945A0A9761}" dt="2021-03-28T16:37:59.991" v="687"/>
          <ac:spMkLst>
            <pc:docMk/>
            <pc:sldMk cId="2608797635" sldId="263"/>
            <ac:spMk id="2" creationId="{36AF4404-9061-48E0-8835-D632D49EAE85}"/>
          </ac:spMkLst>
        </pc:spChg>
        <pc:spChg chg="mod">
          <ac:chgData name="Jacob Mullins" userId="S::jmullins025080@students.iticollege.edu::f3cb6b01-1b98-4fd8-855d-92a206d4ffe5" providerId="AD" clId="Web-{4F5248C6-2D25-42D6-9BA7-EB945A0A9761}" dt="2021-03-28T17:01:28.270" v="836" actId="20577"/>
          <ac:spMkLst>
            <pc:docMk/>
            <pc:sldMk cId="2608797635" sldId="263"/>
            <ac:spMk id="3" creationId="{21F67629-D5F6-400B-95A4-12CC5DEA57FD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37:36.011" v="686"/>
          <ac:spMkLst>
            <pc:docMk/>
            <pc:sldMk cId="2608797635" sldId="263"/>
            <ac:spMk id="8" creationId="{CB63154B-778D-4A97-B328-36341A5215B2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37:36.011" v="686"/>
          <ac:spMkLst>
            <pc:docMk/>
            <pc:sldMk cId="2608797635" sldId="263"/>
            <ac:spMk id="10" creationId="{26852807-850F-4AFA-B3C1-C7E2F18062C1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37:36.011" v="686"/>
          <ac:spMkLst>
            <pc:docMk/>
            <pc:sldMk cId="2608797635" sldId="263"/>
            <ac:spMk id="12" creationId="{54FE1A07-A5FC-4947-88B8-D7BBEEDDD8CF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37:36.011" v="686"/>
          <ac:spMkLst>
            <pc:docMk/>
            <pc:sldMk cId="2608797635" sldId="263"/>
            <ac:spMk id="14" creationId="{0475B8A0-61D9-46E9-8787-46CEB7D0A1BE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37:36.011" v="686"/>
          <ac:spMkLst>
            <pc:docMk/>
            <pc:sldMk cId="2608797635" sldId="263"/>
            <ac:spMk id="16" creationId="{D345BFCA-92C3-4C8C-AD4E-7C93B21AB10E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37:36.011" v="686"/>
          <ac:spMkLst>
            <pc:docMk/>
            <pc:sldMk cId="2608797635" sldId="263"/>
            <ac:spMk id="18" creationId="{A42CB2DF-2926-4309-B0C1-B570F8A03228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37:36.011" v="686"/>
          <ac:spMkLst>
            <pc:docMk/>
            <pc:sldMk cId="2608797635" sldId="263"/>
            <ac:spMk id="20" creationId="{ADD5268D-4E12-4537-9331-7D63522F474B}"/>
          </ac:spMkLst>
        </pc:spChg>
      </pc:sldChg>
      <pc:sldChg chg="addSp modSp new mod modTransition setBg addAnim modAnim">
        <pc:chgData name="Jacob Mullins" userId="S::jmullins025080@students.iticollege.edu::f3cb6b01-1b98-4fd8-855d-92a206d4ffe5" providerId="AD" clId="Web-{4F5248C6-2D25-42D6-9BA7-EB945A0A9761}" dt="2021-03-28T18:35:37.665" v="1651"/>
        <pc:sldMkLst>
          <pc:docMk/>
          <pc:sldMk cId="1971256288" sldId="264"/>
        </pc:sldMkLst>
        <pc:spChg chg="mod">
          <ac:chgData name="Jacob Mullins" userId="S::jmullins025080@students.iticollege.edu::f3cb6b01-1b98-4fd8-855d-92a206d4ffe5" providerId="AD" clId="Web-{4F5248C6-2D25-42D6-9BA7-EB945A0A9761}" dt="2021-03-28T17:18:50.456" v="1021"/>
          <ac:spMkLst>
            <pc:docMk/>
            <pc:sldMk cId="1971256288" sldId="264"/>
            <ac:spMk id="2" creationId="{8900C380-D532-4250-903B-43932F1BDE86}"/>
          </ac:spMkLst>
        </pc:spChg>
        <pc:spChg chg="mod">
          <ac:chgData name="Jacob Mullins" userId="S::jmullins025080@students.iticollege.edu::f3cb6b01-1b98-4fd8-855d-92a206d4ffe5" providerId="AD" clId="Web-{4F5248C6-2D25-42D6-9BA7-EB945A0A9761}" dt="2021-03-28T17:01:51.724" v="839" actId="20577"/>
          <ac:spMkLst>
            <pc:docMk/>
            <pc:sldMk cId="1971256288" sldId="264"/>
            <ac:spMk id="3" creationId="{5A287E25-E4BD-4EDB-99BA-354E2A60D74A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55:16.805" v="796"/>
          <ac:spMkLst>
            <pc:docMk/>
            <pc:sldMk cId="1971256288" sldId="264"/>
            <ac:spMk id="9" creationId="{8354E4A1-6024-4D18-89EA-EB7EF53D340F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55:16.805" v="796"/>
          <ac:spMkLst>
            <pc:docMk/>
            <pc:sldMk cId="1971256288" sldId="264"/>
            <ac:spMk id="11" creationId="{184965AF-C953-45C8-BD68-12F8B58810A6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6:55:16.805" v="796"/>
          <ac:spMkLst>
            <pc:docMk/>
            <pc:sldMk cId="1971256288" sldId="264"/>
            <ac:spMk id="13" creationId="{2DECE677-C1FD-4829-8D4A-3C19A04A3659}"/>
          </ac:spMkLst>
        </pc:spChg>
        <pc:picChg chg="add mod">
          <ac:chgData name="Jacob Mullins" userId="S::jmullins025080@students.iticollege.edu::f3cb6b01-1b98-4fd8-855d-92a206d4ffe5" providerId="AD" clId="Web-{4F5248C6-2D25-42D6-9BA7-EB945A0A9761}" dt="2021-03-28T16:58:38.951" v="834" actId="1076"/>
          <ac:picMkLst>
            <pc:docMk/>
            <pc:sldMk cId="1971256288" sldId="264"/>
            <ac:picMk id="4" creationId="{661DCD2F-FA57-4F3D-8955-52BB19943934}"/>
          </ac:picMkLst>
        </pc:picChg>
      </pc:sldChg>
      <pc:sldChg chg="addSp delSp modSp new mod modTransition setBg addAnim delAnim modAnim">
        <pc:chgData name="Jacob Mullins" userId="S::jmullins025080@students.iticollege.edu::f3cb6b01-1b98-4fd8-855d-92a206d4ffe5" providerId="AD" clId="Web-{4F5248C6-2D25-42D6-9BA7-EB945A0A9761}" dt="2021-03-28T18:28:37.405" v="1611"/>
        <pc:sldMkLst>
          <pc:docMk/>
          <pc:sldMk cId="4026086682" sldId="265"/>
        </pc:sldMkLst>
        <pc:spChg chg="mod">
          <ac:chgData name="Jacob Mullins" userId="S::jmullins025080@students.iticollege.edu::f3cb6b01-1b98-4fd8-855d-92a206d4ffe5" providerId="AD" clId="Web-{4F5248C6-2D25-42D6-9BA7-EB945A0A9761}" dt="2021-03-28T18:27:35.059" v="1596" actId="14100"/>
          <ac:spMkLst>
            <pc:docMk/>
            <pc:sldMk cId="4026086682" sldId="265"/>
            <ac:spMk id="2" creationId="{3930E08F-1B8D-4831-875A-4B428003129E}"/>
          </ac:spMkLst>
        </pc:spChg>
        <pc:spChg chg="del mod">
          <ac:chgData name="Jacob Mullins" userId="S::jmullins025080@students.iticollege.edu::f3cb6b01-1b98-4fd8-855d-92a206d4ffe5" providerId="AD" clId="Web-{4F5248C6-2D25-42D6-9BA7-EB945A0A9761}" dt="2021-03-28T18:26:18.776" v="1582"/>
          <ac:spMkLst>
            <pc:docMk/>
            <pc:sldMk cId="4026086682" sldId="265"/>
            <ac:spMk id="3" creationId="{8EB2A7C0-FF6C-477A-B0D6-FAAFD202E164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8:25:00.446" v="1569" actId="1076"/>
          <ac:spMkLst>
            <pc:docMk/>
            <pc:sldMk cId="4026086682" sldId="265"/>
            <ac:spMk id="4" creationId="{76451C21-B1D2-44D1-B37C-0C2C5D1DDB47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07:47.436" v="952"/>
          <ac:spMkLst>
            <pc:docMk/>
            <pc:sldMk cId="4026086682" sldId="265"/>
            <ac:spMk id="8" creationId="{4CE3764A-A24F-4E27-B0D2-EC2E7E3DFFF1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07:47.436" v="952"/>
          <ac:spMkLst>
            <pc:docMk/>
            <pc:sldMk cId="4026086682" sldId="265"/>
            <ac:spMk id="10" creationId="{3FD0EEF6-B659-4287-80F2-712B897A7FA5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07:47.436" v="952"/>
          <ac:spMkLst>
            <pc:docMk/>
            <pc:sldMk cId="4026086682" sldId="265"/>
            <ac:spMk id="12" creationId="{53A40BDC-48C2-4FF6-9561-AF004AAB8DE3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07:47.436" v="952"/>
          <ac:spMkLst>
            <pc:docMk/>
            <pc:sldMk cId="4026086682" sldId="265"/>
            <ac:spMk id="14" creationId="{3DA9DA27-6C9C-4ED4-81ED-54A2B03474B0}"/>
          </ac:spMkLst>
        </pc:spChg>
        <pc:spChg chg="add del mod">
          <ac:chgData name="Jacob Mullins" userId="S::jmullins025080@students.iticollege.edu::f3cb6b01-1b98-4fd8-855d-92a206d4ffe5" providerId="AD" clId="Web-{4F5248C6-2D25-42D6-9BA7-EB945A0A9761}" dt="2021-03-28T18:26:31.480" v="1584"/>
          <ac:spMkLst>
            <pc:docMk/>
            <pc:sldMk cId="4026086682" sldId="265"/>
            <ac:spMk id="15" creationId="{1FD43923-939A-4A1D-9E5F-0CE286C27B25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8:26:06.526" v="1578" actId="20577"/>
          <ac:spMkLst>
            <pc:docMk/>
            <pc:sldMk cId="4026086682" sldId="265"/>
            <ac:spMk id="16" creationId="{98C3B286-93A7-4AB4-8308-C7D656088BCD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8:25:49.135" v="1576" actId="1076"/>
          <ac:spMkLst>
            <pc:docMk/>
            <pc:sldMk cId="4026086682" sldId="265"/>
            <ac:spMk id="17" creationId="{FD2FD7F7-F235-4080-9135-78336986D4B6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8:25:22.712" v="1572" actId="1076"/>
          <ac:spMkLst>
            <pc:docMk/>
            <pc:sldMk cId="4026086682" sldId="265"/>
            <ac:spMk id="19" creationId="{E5FCA508-7659-4ED7-93FF-375CE15C4D23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8:24:47.805" v="1567" actId="1076"/>
          <ac:spMkLst>
            <pc:docMk/>
            <pc:sldMk cId="4026086682" sldId="265"/>
            <ac:spMk id="20" creationId="{71793E5E-9B98-4948-988E-B72B2871D5B9}"/>
          </ac:spMkLst>
        </pc:spChg>
        <pc:spChg chg="add mod">
          <ac:chgData name="Jacob Mullins" userId="S::jmullins025080@students.iticollege.edu::f3cb6b01-1b98-4fd8-855d-92a206d4ffe5" providerId="AD" clId="Web-{4F5248C6-2D25-42D6-9BA7-EB945A0A9761}" dt="2021-03-28T18:26:42.996" v="1588" actId="14100"/>
          <ac:spMkLst>
            <pc:docMk/>
            <pc:sldMk cId="4026086682" sldId="265"/>
            <ac:spMk id="21" creationId="{6192817F-E646-4F34-8334-CF6344CAC30C}"/>
          </ac:spMkLst>
        </pc:spChg>
        <pc:grpChg chg="add">
          <ac:chgData name="Jacob Mullins" userId="S::jmullins025080@students.iticollege.edu::f3cb6b01-1b98-4fd8-855d-92a206d4ffe5" providerId="AD" clId="Web-{4F5248C6-2D25-42D6-9BA7-EB945A0A9761}" dt="2021-03-28T18:26:48.527" v="1589"/>
          <ac:grpSpMkLst>
            <pc:docMk/>
            <pc:sldMk cId="4026086682" sldId="265"/>
            <ac:grpSpMk id="22" creationId="{80291351-81C1-4CF7-9FE5-FA36BE259311}"/>
          </ac:grpSpMkLst>
        </pc:grpChg>
        <pc:grpChg chg="add">
          <ac:chgData name="Jacob Mullins" userId="S::jmullins025080@students.iticollege.edu::f3cb6b01-1b98-4fd8-855d-92a206d4ffe5" providerId="AD" clId="Web-{4F5248C6-2D25-42D6-9BA7-EB945A0A9761}" dt="2021-03-28T18:26:52.683" v="1590"/>
          <ac:grpSpMkLst>
            <pc:docMk/>
            <pc:sldMk cId="4026086682" sldId="265"/>
            <ac:grpSpMk id="24" creationId="{5138BE29-D6CC-4FF8-A94D-D1EACE4444E6}"/>
          </ac:grpSpMkLst>
        </pc:grpChg>
        <pc:grpChg chg="add">
          <ac:chgData name="Jacob Mullins" userId="S::jmullins025080@students.iticollege.edu::f3cb6b01-1b98-4fd8-855d-92a206d4ffe5" providerId="AD" clId="Web-{4F5248C6-2D25-42D6-9BA7-EB945A0A9761}" dt="2021-03-28T18:26:59.824" v="1591"/>
          <ac:grpSpMkLst>
            <pc:docMk/>
            <pc:sldMk cId="4026086682" sldId="265"/>
            <ac:grpSpMk id="25" creationId="{8B5A757A-AED0-49D1-8A87-6B0A8B165F70}"/>
          </ac:grpSpMkLst>
        </pc:grpChg>
        <pc:grpChg chg="add">
          <ac:chgData name="Jacob Mullins" userId="S::jmullins025080@students.iticollege.edu::f3cb6b01-1b98-4fd8-855d-92a206d4ffe5" providerId="AD" clId="Web-{4F5248C6-2D25-42D6-9BA7-EB945A0A9761}" dt="2021-03-28T18:27:10.887" v="1592"/>
          <ac:grpSpMkLst>
            <pc:docMk/>
            <pc:sldMk cId="4026086682" sldId="265"/>
            <ac:grpSpMk id="26" creationId="{8606C782-F4A0-4639-9875-7D286EB1FC35}"/>
          </ac:grpSpMkLst>
        </pc:grpChg>
        <pc:grpChg chg="add">
          <ac:chgData name="Jacob Mullins" userId="S::jmullins025080@students.iticollege.edu::f3cb6b01-1b98-4fd8-855d-92a206d4ffe5" providerId="AD" clId="Web-{4F5248C6-2D25-42D6-9BA7-EB945A0A9761}" dt="2021-03-28T18:27:17.512" v="1593"/>
          <ac:grpSpMkLst>
            <pc:docMk/>
            <pc:sldMk cId="4026086682" sldId="265"/>
            <ac:grpSpMk id="27" creationId="{78D83080-E355-49A7-966F-D5B49B06750D}"/>
          </ac:grpSpMkLst>
        </pc:grpChg>
        <pc:grpChg chg="add">
          <ac:chgData name="Jacob Mullins" userId="S::jmullins025080@students.iticollege.edu::f3cb6b01-1b98-4fd8-855d-92a206d4ffe5" providerId="AD" clId="Web-{4F5248C6-2D25-42D6-9BA7-EB945A0A9761}" dt="2021-03-28T18:27:26.325" v="1594"/>
          <ac:grpSpMkLst>
            <pc:docMk/>
            <pc:sldMk cId="4026086682" sldId="265"/>
            <ac:grpSpMk id="28" creationId="{91CD3A4A-A83A-4846-9870-297CC805BF0E}"/>
          </ac:grpSpMkLst>
        </pc:grpChg>
        <pc:picChg chg="add del mod">
          <ac:chgData name="Jacob Mullins" userId="S::jmullins025080@students.iticollege.edu::f3cb6b01-1b98-4fd8-855d-92a206d4ffe5" providerId="AD" clId="Web-{4F5248C6-2D25-42D6-9BA7-EB945A0A9761}" dt="2021-03-28T17:09:27.204" v="963"/>
          <ac:picMkLst>
            <pc:docMk/>
            <pc:sldMk cId="4026086682" sldId="265"/>
            <ac:picMk id="4" creationId="{EA7E2C24-2001-4B02-852E-2B5AF5453B16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7:09:05.954" v="958"/>
          <ac:picMkLst>
            <pc:docMk/>
            <pc:sldMk cId="4026086682" sldId="265"/>
            <ac:picMk id="5" creationId="{1BB00FA1-9596-4CF6-AAE0-1755780B8DAA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8:20:37.313" v="1473"/>
          <ac:picMkLst>
            <pc:docMk/>
            <pc:sldMk cId="4026086682" sldId="265"/>
            <ac:picMk id="5" creationId="{5A3B26CE-B658-4128-AD35-3936BD879675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8:21:43.722" v="1504" actId="1076"/>
          <ac:picMkLst>
            <pc:docMk/>
            <pc:sldMk cId="4026086682" sldId="265"/>
            <ac:picMk id="6" creationId="{A7853FAD-4A4B-4BC0-9A07-BEBB7F6030ED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7:15:44.764" v="1005" actId="1076"/>
          <ac:picMkLst>
            <pc:docMk/>
            <pc:sldMk cId="4026086682" sldId="265"/>
            <ac:picMk id="7" creationId="{2FEE07DB-924F-42E4-A1D6-7E9FD1A55A65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7:21:22.006" v="1037" actId="1076"/>
          <ac:picMkLst>
            <pc:docMk/>
            <pc:sldMk cId="4026086682" sldId="265"/>
            <ac:picMk id="9" creationId="{0820DBE7-2266-4FC1-BBD1-D8260A6220F5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7:22:49.243" v="1051" actId="1076"/>
          <ac:picMkLst>
            <pc:docMk/>
            <pc:sldMk cId="4026086682" sldId="265"/>
            <ac:picMk id="11" creationId="{5626CB80-54E6-47C1-B30A-3413CE49FB6B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7:13:43.057" v="996"/>
          <ac:picMkLst>
            <pc:docMk/>
            <pc:sldMk cId="4026086682" sldId="265"/>
            <ac:picMk id="13" creationId="{587EDA93-DDBA-4A87-8263-692455A85074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7:13:53.542" v="998"/>
          <ac:picMkLst>
            <pc:docMk/>
            <pc:sldMk cId="4026086682" sldId="265"/>
            <ac:picMk id="15" creationId="{88BE16EB-BE97-46C7-82D9-E845CDC34889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7:14:52.637" v="1001"/>
          <ac:picMkLst>
            <pc:docMk/>
            <pc:sldMk cId="4026086682" sldId="265"/>
            <ac:picMk id="16" creationId="{FBED262F-6ABC-40D6-9F44-9A85EE99D837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7:16:20.327" v="1014"/>
          <ac:picMkLst>
            <pc:docMk/>
            <pc:sldMk cId="4026086682" sldId="265"/>
            <ac:picMk id="17" creationId="{044BEBEA-C7FF-4BE7-AB1E-D751D7603010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7:16:51.937" v="1020" actId="1076"/>
          <ac:picMkLst>
            <pc:docMk/>
            <pc:sldMk cId="4026086682" sldId="265"/>
            <ac:picMk id="18" creationId="{6C83DF52-598D-4DC1-AF23-9AD79FB5B2A5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7:21:39.648" v="1039"/>
          <ac:picMkLst>
            <pc:docMk/>
            <pc:sldMk cId="4026086682" sldId="265"/>
            <ac:picMk id="19" creationId="{7566E1AA-DF50-40EF-A2EB-A267665443CD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7:21:56.257" v="1041"/>
          <ac:picMkLst>
            <pc:docMk/>
            <pc:sldMk cId="4026086682" sldId="265"/>
            <ac:picMk id="20" creationId="{4A29C78F-76AB-49E5-A09D-0B917EF89876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7:22:07.961" v="1043"/>
          <ac:picMkLst>
            <pc:docMk/>
            <pc:sldMk cId="4026086682" sldId="265"/>
            <ac:picMk id="21" creationId="{4281AB87-8D95-42C9-8370-9AEBE113CD84}"/>
          </ac:picMkLst>
        </pc:picChg>
        <pc:picChg chg="add del mod">
          <ac:chgData name="Jacob Mullins" userId="S::jmullins025080@students.iticollege.edu::f3cb6b01-1b98-4fd8-855d-92a206d4ffe5" providerId="AD" clId="Web-{4F5248C6-2D25-42D6-9BA7-EB945A0A9761}" dt="2021-03-28T17:22:28.321" v="1045"/>
          <ac:picMkLst>
            <pc:docMk/>
            <pc:sldMk cId="4026086682" sldId="265"/>
            <ac:picMk id="22" creationId="{F485DE6C-5AD3-40B5-A714-52B3D1B4EE19}"/>
          </ac:picMkLst>
        </pc:picChg>
        <pc:picChg chg="add mod">
          <ac:chgData name="Jacob Mullins" userId="S::jmullins025080@students.iticollege.edu::f3cb6b01-1b98-4fd8-855d-92a206d4ffe5" providerId="AD" clId="Web-{4F5248C6-2D25-42D6-9BA7-EB945A0A9761}" dt="2021-03-28T17:22:50.274" v="1052" actId="1076"/>
          <ac:picMkLst>
            <pc:docMk/>
            <pc:sldMk cId="4026086682" sldId="265"/>
            <ac:picMk id="23" creationId="{3D53954B-6965-4BFC-BC64-9F91B3FAF2F9}"/>
          </ac:picMkLst>
        </pc:picChg>
      </pc:sldChg>
      <pc:sldChg chg="add del replId">
        <pc:chgData name="Jacob Mullins" userId="S::jmullins025080@students.iticollege.edu::f3cb6b01-1b98-4fd8-855d-92a206d4ffe5" providerId="AD" clId="Web-{4F5248C6-2D25-42D6-9BA7-EB945A0A9761}" dt="2021-03-28T17:09:17.469" v="960"/>
        <pc:sldMkLst>
          <pc:docMk/>
          <pc:sldMk cId="3468147673" sldId="266"/>
        </pc:sldMkLst>
      </pc:sldChg>
      <pc:sldChg chg="addSp modSp new mod modTransition setBg addAnim modAnim">
        <pc:chgData name="Jacob Mullins" userId="S::jmullins025080@students.iticollege.edu::f3cb6b01-1b98-4fd8-855d-92a206d4ffe5" providerId="AD" clId="Web-{4F5248C6-2D25-42D6-9BA7-EB945A0A9761}" dt="2021-03-28T18:17:40.027" v="1428"/>
        <pc:sldMkLst>
          <pc:docMk/>
          <pc:sldMk cId="4042594274" sldId="266"/>
        </pc:sldMkLst>
        <pc:spChg chg="mod">
          <ac:chgData name="Jacob Mullins" userId="S::jmullins025080@students.iticollege.edu::f3cb6b01-1b98-4fd8-855d-92a206d4ffe5" providerId="AD" clId="Web-{4F5248C6-2D25-42D6-9BA7-EB945A0A9761}" dt="2021-03-28T17:26:03.889" v="1120" actId="1076"/>
          <ac:spMkLst>
            <pc:docMk/>
            <pc:sldMk cId="4042594274" sldId="266"/>
            <ac:spMk id="2" creationId="{E1B09B36-92EA-4ABB-8FF0-29692D9C7251}"/>
          </ac:spMkLst>
        </pc:spChg>
        <pc:spChg chg="mod">
          <ac:chgData name="Jacob Mullins" userId="S::jmullins025080@students.iticollege.edu::f3cb6b01-1b98-4fd8-855d-92a206d4ffe5" providerId="AD" clId="Web-{4F5248C6-2D25-42D6-9BA7-EB945A0A9761}" dt="2021-03-28T17:25:25.638" v="1112"/>
          <ac:spMkLst>
            <pc:docMk/>
            <pc:sldMk cId="4042594274" sldId="266"/>
            <ac:spMk id="3" creationId="{BAB75FB0-4B5D-4DB2-862E-BBA26A47A111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25:25.638" v="1112"/>
          <ac:spMkLst>
            <pc:docMk/>
            <pc:sldMk cId="4042594274" sldId="266"/>
            <ac:spMk id="8" creationId="{369DB5D3-4B63-4FD1-BA37-8EBACA587A1D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25:25.638" v="1112"/>
          <ac:spMkLst>
            <pc:docMk/>
            <pc:sldMk cId="4042594274" sldId="266"/>
            <ac:spMk id="10" creationId="{B5650669-C083-4D8C-BC61-0EE74F1CC5E6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25:25.638" v="1112"/>
          <ac:spMkLst>
            <pc:docMk/>
            <pc:sldMk cId="4042594274" sldId="266"/>
            <ac:spMk id="12" creationId="{C214C731-4700-4E5F-92C1-54F9C83FB5CA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25:25.638" v="1112"/>
          <ac:spMkLst>
            <pc:docMk/>
            <pc:sldMk cId="4042594274" sldId="266"/>
            <ac:spMk id="14" creationId="{26C151D7-1FA6-4D02-9CDD-5C3205DB2B92}"/>
          </ac:spMkLst>
        </pc:spChg>
      </pc:sldChg>
      <pc:sldChg chg="addSp modSp new mod modTransition setBg addAnim modAnim">
        <pc:chgData name="Jacob Mullins" userId="S::jmullins025080@students.iticollege.edu::f3cb6b01-1b98-4fd8-855d-92a206d4ffe5" providerId="AD" clId="Web-{4F5248C6-2D25-42D6-9BA7-EB945A0A9761}" dt="2021-03-28T18:36:25.994" v="1654"/>
        <pc:sldMkLst>
          <pc:docMk/>
          <pc:sldMk cId="420458529" sldId="267"/>
        </pc:sldMkLst>
        <pc:spChg chg="mod">
          <ac:chgData name="Jacob Mullins" userId="S::jmullins025080@students.iticollege.edu::f3cb6b01-1b98-4fd8-855d-92a206d4ffe5" providerId="AD" clId="Web-{4F5248C6-2D25-42D6-9BA7-EB945A0A9761}" dt="2021-03-28T18:13:19.505" v="1414" actId="1076"/>
          <ac:spMkLst>
            <pc:docMk/>
            <pc:sldMk cId="420458529" sldId="267"/>
            <ac:spMk id="2" creationId="{C54F774B-D878-4737-9373-224DDB310739}"/>
          </ac:spMkLst>
        </pc:spChg>
        <pc:spChg chg="mod">
          <ac:chgData name="Jacob Mullins" userId="S::jmullins025080@students.iticollege.edu::f3cb6b01-1b98-4fd8-855d-92a206d4ffe5" providerId="AD" clId="Web-{4F5248C6-2D25-42D6-9BA7-EB945A0A9761}" dt="2021-03-28T17:32:45.133" v="1232"/>
          <ac:spMkLst>
            <pc:docMk/>
            <pc:sldMk cId="420458529" sldId="267"/>
            <ac:spMk id="3" creationId="{04603200-04CB-4EF9-B528-1B97FE4DDBF2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32:45.133" v="1232"/>
          <ac:spMkLst>
            <pc:docMk/>
            <pc:sldMk cId="420458529" sldId="267"/>
            <ac:spMk id="9" creationId="{369DB5D3-4B63-4FD1-BA37-8EBACA587A1D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32:45.133" v="1232"/>
          <ac:spMkLst>
            <pc:docMk/>
            <pc:sldMk cId="420458529" sldId="267"/>
            <ac:spMk id="11" creationId="{5BBDA1FD-F245-4707-9DD0-B21388E6D53F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32:45.133" v="1232"/>
          <ac:spMkLst>
            <pc:docMk/>
            <pc:sldMk cId="420458529" sldId="267"/>
            <ac:spMk id="13" creationId="{4D65F7CF-078D-4DB9-942F-CA5C78C7357A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7:32:45.133" v="1232"/>
          <ac:spMkLst>
            <pc:docMk/>
            <pc:sldMk cId="420458529" sldId="267"/>
            <ac:spMk id="15" creationId="{7C754B97-BF4D-4E8F-8EC3-4906E36CEA22}"/>
          </ac:spMkLst>
        </pc:spChg>
        <pc:picChg chg="add">
          <ac:chgData name="Jacob Mullins" userId="S::jmullins025080@students.iticollege.edu::f3cb6b01-1b98-4fd8-855d-92a206d4ffe5" providerId="AD" clId="Web-{4F5248C6-2D25-42D6-9BA7-EB945A0A9761}" dt="2021-03-28T17:32:45.133" v="1232"/>
          <ac:picMkLst>
            <pc:docMk/>
            <pc:sldMk cId="420458529" sldId="267"/>
            <ac:picMk id="5" creationId="{E1955868-82BF-41BA-B897-1B177EF84C42}"/>
          </ac:picMkLst>
        </pc:picChg>
      </pc:sldChg>
      <pc:sldChg chg="addSp delSp modSp new mod modTransition setBg addAnim modAnim">
        <pc:chgData name="Jacob Mullins" userId="S::jmullins025080@students.iticollege.edu::f3cb6b01-1b98-4fd8-855d-92a206d4ffe5" providerId="AD" clId="Web-{4F5248C6-2D25-42D6-9BA7-EB945A0A9761}" dt="2021-03-28T18:37:04.464" v="1659"/>
        <pc:sldMkLst>
          <pc:docMk/>
          <pc:sldMk cId="3468695205" sldId="268"/>
        </pc:sldMkLst>
        <pc:spChg chg="mod">
          <ac:chgData name="Jacob Mullins" userId="S::jmullins025080@students.iticollege.edu::f3cb6b01-1b98-4fd8-855d-92a206d4ffe5" providerId="AD" clId="Web-{4F5248C6-2D25-42D6-9BA7-EB945A0A9761}" dt="2021-03-28T18:11:14.267" v="1397"/>
          <ac:spMkLst>
            <pc:docMk/>
            <pc:sldMk cId="3468695205" sldId="268"/>
            <ac:spMk id="2" creationId="{45F5DB5C-8B69-4855-8466-BF626F4C988F}"/>
          </ac:spMkLst>
        </pc:spChg>
        <pc:spChg chg="add del mod">
          <ac:chgData name="Jacob Mullins" userId="S::jmullins025080@students.iticollege.edu::f3cb6b01-1b98-4fd8-855d-92a206d4ffe5" providerId="AD" clId="Web-{4F5248C6-2D25-42D6-9BA7-EB945A0A9761}" dt="2021-03-28T18:12:20.285" v="1407" actId="20577"/>
          <ac:spMkLst>
            <pc:docMk/>
            <pc:sldMk cId="3468695205" sldId="268"/>
            <ac:spMk id="3" creationId="{14ED2302-6626-4F49-85E2-92F390929B55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09:51.875" v="1385"/>
          <ac:spMkLst>
            <pc:docMk/>
            <pc:sldMk cId="3468695205" sldId="268"/>
            <ac:spMk id="6" creationId="{280E4338-08DA-4872-90B0-8A5F96ADF1A5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09:51.875" v="1385"/>
          <ac:spMkLst>
            <pc:docMk/>
            <pc:sldMk cId="3468695205" sldId="268"/>
            <ac:spMk id="7" creationId="{05A97896-00E1-4EAF-86AF-CAEE0E99F88C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09:51.875" v="1385"/>
          <ac:spMkLst>
            <pc:docMk/>
            <pc:sldMk cId="3468695205" sldId="268"/>
            <ac:spMk id="8" creationId="{3A0DE605-9FA9-43F7-9040-576E3AF4A4E3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07:00.526" v="1314"/>
          <ac:spMkLst>
            <pc:docMk/>
            <pc:sldMk cId="3468695205" sldId="268"/>
            <ac:spMk id="9" creationId="{C4DD10E6-914E-4F17-ABD5-8F016C23EE57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09:51.875" v="1385"/>
          <ac:spMkLst>
            <pc:docMk/>
            <pc:sldMk cId="3468695205" sldId="268"/>
            <ac:spMk id="10" creationId="{03BDBF61-EA98-4376-AA6B-83854BD341B8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07:00.526" v="1314"/>
          <ac:spMkLst>
            <pc:docMk/>
            <pc:sldMk cId="3468695205" sldId="268"/>
            <ac:spMk id="11" creationId="{F9023182-6D3E-438B-8E1A-DBF47C70D73B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07:00.526" v="1314"/>
          <ac:spMkLst>
            <pc:docMk/>
            <pc:sldMk cId="3468695205" sldId="268"/>
            <ac:spMk id="13" creationId="{66989A7B-378A-4C5A-83D3-92770B761BE4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05.625" v="1387"/>
          <ac:spMkLst>
            <pc:docMk/>
            <pc:sldMk cId="3468695205" sldId="268"/>
            <ac:spMk id="14" creationId="{26C151D7-1FA6-4D02-9CDD-5C3205DB2B92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07:00.526" v="1314"/>
          <ac:spMkLst>
            <pc:docMk/>
            <pc:sldMk cId="3468695205" sldId="268"/>
            <ac:spMk id="15" creationId="{D493E550-6182-46EC-9D62-577FCFBA6037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05.625" v="1387"/>
          <ac:spMkLst>
            <pc:docMk/>
            <pc:sldMk cId="3468695205" sldId="268"/>
            <ac:spMk id="16" creationId="{369DB5D3-4B63-4FD1-BA37-8EBACA587A1D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05.625" v="1387"/>
          <ac:spMkLst>
            <pc:docMk/>
            <pc:sldMk cId="3468695205" sldId="268"/>
            <ac:spMk id="17" creationId="{B5650669-C083-4D8C-BC61-0EE74F1CC5E6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05.625" v="1387"/>
          <ac:spMkLst>
            <pc:docMk/>
            <pc:sldMk cId="3468695205" sldId="268"/>
            <ac:spMk id="18" creationId="{C214C731-4700-4E5F-92C1-54F9C83FB5CA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40.782" v="1393"/>
          <ac:spMkLst>
            <pc:docMk/>
            <pc:sldMk cId="3468695205" sldId="268"/>
            <ac:spMk id="19" creationId="{369DB5D3-4B63-4FD1-BA37-8EBACA587A1D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40.782" v="1393"/>
          <ac:spMkLst>
            <pc:docMk/>
            <pc:sldMk cId="3468695205" sldId="268"/>
            <ac:spMk id="20" creationId="{5BBDA1FD-F245-4707-9DD0-B21388E6D53F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40.782" v="1393"/>
          <ac:spMkLst>
            <pc:docMk/>
            <pc:sldMk cId="3468695205" sldId="268"/>
            <ac:spMk id="21" creationId="{4D65F7CF-078D-4DB9-942F-CA5C78C7357A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40.782" v="1393"/>
          <ac:spMkLst>
            <pc:docMk/>
            <pc:sldMk cId="3468695205" sldId="268"/>
            <ac:spMk id="22" creationId="{7C754B97-BF4D-4E8F-8EC3-4906E36CEA22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8:10:40.782" v="1393"/>
          <ac:spMkLst>
            <pc:docMk/>
            <pc:sldMk cId="3468695205" sldId="268"/>
            <ac:spMk id="31" creationId="{2CFAFE48-F595-4AD0-9646-A2A0F804D5E0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8:10:40.782" v="1393"/>
          <ac:spMkLst>
            <pc:docMk/>
            <pc:sldMk cId="3468695205" sldId="268"/>
            <ac:spMk id="32" creationId="{DE5930DD-AC18-4308-B425-71C1E65110F4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8:10:40.782" v="1393"/>
          <ac:spMkLst>
            <pc:docMk/>
            <pc:sldMk cId="3468695205" sldId="268"/>
            <ac:spMk id="33" creationId="{8187E792-FEA2-4A41-B758-2F6A89601F6D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40.767" v="1392"/>
          <ac:spMkLst>
            <pc:docMk/>
            <pc:sldMk cId="3468695205" sldId="268"/>
            <ac:spMk id="34" creationId="{369DB5D3-4B63-4FD1-BA37-8EBACA587A1D}"/>
          </ac:spMkLst>
        </pc:spChg>
        <pc:spChg chg="add">
          <ac:chgData name="Jacob Mullins" userId="S::jmullins025080@students.iticollege.edu::f3cb6b01-1b98-4fd8-855d-92a206d4ffe5" providerId="AD" clId="Web-{4F5248C6-2D25-42D6-9BA7-EB945A0A9761}" dt="2021-03-28T18:10:40.782" v="1393"/>
          <ac:spMkLst>
            <pc:docMk/>
            <pc:sldMk cId="3468695205" sldId="268"/>
            <ac:spMk id="35" creationId="{99306CCF-A6EE-4717-9203-A6934CAF7051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40.767" v="1392"/>
          <ac:spMkLst>
            <pc:docMk/>
            <pc:sldMk cId="3468695205" sldId="268"/>
            <ac:spMk id="36" creationId="{5BBDA1FD-F245-4707-9DD0-B21388E6D53F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40.767" v="1392"/>
          <ac:spMkLst>
            <pc:docMk/>
            <pc:sldMk cId="3468695205" sldId="268"/>
            <ac:spMk id="38" creationId="{4D65F7CF-078D-4DB9-942F-CA5C78C7357A}"/>
          </ac:spMkLst>
        </pc:spChg>
        <pc:spChg chg="add del">
          <ac:chgData name="Jacob Mullins" userId="S::jmullins025080@students.iticollege.edu::f3cb6b01-1b98-4fd8-855d-92a206d4ffe5" providerId="AD" clId="Web-{4F5248C6-2D25-42D6-9BA7-EB945A0A9761}" dt="2021-03-28T18:10:40.767" v="1392"/>
          <ac:spMkLst>
            <pc:docMk/>
            <pc:sldMk cId="3468695205" sldId="268"/>
            <ac:spMk id="40" creationId="{7C754B97-BF4D-4E8F-8EC3-4906E36CEA22}"/>
          </ac:spMkLst>
        </pc:spChg>
        <pc:graphicFrameChg chg="add del">
          <ac:chgData name="Jacob Mullins" userId="S::jmullins025080@students.iticollege.edu::f3cb6b01-1b98-4fd8-855d-92a206d4ffe5" providerId="AD" clId="Web-{4F5248C6-2D25-42D6-9BA7-EB945A0A9761}" dt="2021-03-28T18:07:00.526" v="1314"/>
          <ac:graphicFrameMkLst>
            <pc:docMk/>
            <pc:sldMk cId="3468695205" sldId="268"/>
            <ac:graphicFrameMk id="5" creationId="{F6FB363E-41CA-45FB-BDEE-EF65FD39C361}"/>
          </ac:graphicFrameMkLst>
        </pc:graphicFrameChg>
        <pc:graphicFrameChg chg="add del">
          <ac:chgData name="Jacob Mullins" userId="S::jmullins025080@students.iticollege.edu::f3cb6b01-1b98-4fd8-855d-92a206d4ffe5" providerId="AD" clId="Web-{4F5248C6-2D25-42D6-9BA7-EB945A0A9761}" dt="2021-03-28T18:09:51.875" v="1385"/>
          <ac:graphicFrameMkLst>
            <pc:docMk/>
            <pc:sldMk cId="3468695205" sldId="268"/>
            <ac:graphicFrameMk id="12" creationId="{F494AAF8-41C3-40B3-B465-57297A269773}"/>
          </ac:graphicFrameMkLst>
        </pc:graphicFrameChg>
        <pc:picChg chg="add del">
          <ac:chgData name="Jacob Mullins" userId="S::jmullins025080@students.iticollege.edu::f3cb6b01-1b98-4fd8-855d-92a206d4ffe5" providerId="AD" clId="Web-{4F5248C6-2D25-42D6-9BA7-EB945A0A9761}" dt="2021-03-28T18:10:35.423" v="1390"/>
          <ac:picMkLst>
            <pc:docMk/>
            <pc:sldMk cId="3468695205" sldId="268"/>
            <ac:picMk id="23" creationId="{273C6CC6-7DF4-4757-A108-F00878359503}"/>
          </ac:picMkLst>
        </pc:picChg>
        <pc:picChg chg="add mod ord">
          <ac:chgData name="Jacob Mullins" userId="S::jmullins025080@students.iticollege.edu::f3cb6b01-1b98-4fd8-855d-92a206d4ffe5" providerId="AD" clId="Web-{4F5248C6-2D25-42D6-9BA7-EB945A0A9761}" dt="2021-03-28T18:11:03.127" v="1395" actId="1076"/>
          <ac:picMkLst>
            <pc:docMk/>
            <pc:sldMk cId="3468695205" sldId="268"/>
            <ac:picMk id="29" creationId="{E97600DA-1C8B-433F-9273-FA46DF64AB08}"/>
          </ac:picMkLst>
        </pc:picChg>
      </pc:sldChg>
      <pc:sldMasterChg chg="del delSldLayout">
        <pc:chgData name="Jacob Mullins" userId="S::jmullins025080@students.iticollege.edu::f3cb6b01-1b98-4fd8-855d-92a206d4ffe5" providerId="AD" clId="Web-{4F5248C6-2D25-42D6-9BA7-EB945A0A9761}" dt="2021-03-28T14:03:52.831" v="3"/>
        <pc:sldMasterMkLst>
          <pc:docMk/>
          <pc:sldMasterMk cId="2460954070" sldId="2147483660"/>
        </pc:sldMasterMkLst>
        <pc:sldLayoutChg chg="del">
          <pc:chgData name="Jacob Mullins" userId="S::jmullins025080@students.iticollege.edu::f3cb6b01-1b98-4fd8-855d-92a206d4ffe5" providerId="AD" clId="Web-{4F5248C6-2D25-42D6-9BA7-EB945A0A9761}" dt="2021-03-28T14:03:52.831" v="3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Jacob Mullins" userId="S::jmullins025080@students.iticollege.edu::f3cb6b01-1b98-4fd8-855d-92a206d4ffe5" providerId="AD" clId="Web-{4F5248C6-2D25-42D6-9BA7-EB945A0A9761}" dt="2021-03-28T14:03:52.831" v="3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Jacob Mullins" userId="S::jmullins025080@students.iticollege.edu::f3cb6b01-1b98-4fd8-855d-92a206d4ffe5" providerId="AD" clId="Web-{4F5248C6-2D25-42D6-9BA7-EB945A0A9761}" dt="2021-03-28T14:03:52.831" v="3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Jacob Mullins" userId="S::jmullins025080@students.iticollege.edu::f3cb6b01-1b98-4fd8-855d-92a206d4ffe5" providerId="AD" clId="Web-{4F5248C6-2D25-42D6-9BA7-EB945A0A9761}" dt="2021-03-28T14:03:52.831" v="3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Jacob Mullins" userId="S::jmullins025080@students.iticollege.edu::f3cb6b01-1b98-4fd8-855d-92a206d4ffe5" providerId="AD" clId="Web-{4F5248C6-2D25-42D6-9BA7-EB945A0A9761}" dt="2021-03-28T14:03:52.831" v="3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Jacob Mullins" userId="S::jmullins025080@students.iticollege.edu::f3cb6b01-1b98-4fd8-855d-92a206d4ffe5" providerId="AD" clId="Web-{4F5248C6-2D25-42D6-9BA7-EB945A0A9761}" dt="2021-03-28T14:03:52.831" v="3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acob Mullins" userId="S::jmullins025080@students.iticollege.edu::f3cb6b01-1b98-4fd8-855d-92a206d4ffe5" providerId="AD" clId="Web-{4F5248C6-2D25-42D6-9BA7-EB945A0A9761}" dt="2021-03-28T14:03:52.831" v="3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Jacob Mullins" userId="S::jmullins025080@students.iticollege.edu::f3cb6b01-1b98-4fd8-855d-92a206d4ffe5" providerId="AD" clId="Web-{4F5248C6-2D25-42D6-9BA7-EB945A0A9761}" dt="2021-03-28T14:03:52.831" v="3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Jacob Mullins" userId="S::jmullins025080@students.iticollege.edu::f3cb6b01-1b98-4fd8-855d-92a206d4ffe5" providerId="AD" clId="Web-{4F5248C6-2D25-42D6-9BA7-EB945A0A9761}" dt="2021-03-28T14:03:52.831" v="3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Jacob Mullins" userId="S::jmullins025080@students.iticollege.edu::f3cb6b01-1b98-4fd8-855d-92a206d4ffe5" providerId="AD" clId="Web-{4F5248C6-2D25-42D6-9BA7-EB945A0A9761}" dt="2021-03-28T14:03:52.831" v="3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Jacob Mullins" userId="S::jmullins025080@students.iticollege.edu::f3cb6b01-1b98-4fd8-855d-92a206d4ffe5" providerId="AD" clId="Web-{4F5248C6-2D25-42D6-9BA7-EB945A0A9761}" dt="2021-03-28T14:03:52.831" v="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modTransition addSldLayout modSldLayout">
        <pc:chgData name="Jacob Mullins" userId="S::jmullins025080@students.iticollege.edu::f3cb6b01-1b98-4fd8-855d-92a206d4ffe5" providerId="AD" clId="Web-{4F5248C6-2D25-42D6-9BA7-EB945A0A9761}" dt="2021-03-28T18:13:54.302" v="1417"/>
        <pc:sldMasterMkLst>
          <pc:docMk/>
          <pc:sldMasterMk cId="1223317440" sldId="2147483699"/>
        </pc:sldMasterMkLst>
        <pc:sldLayoutChg chg="add modTransition">
          <pc:chgData name="Jacob Mullins" userId="S::jmullins025080@students.iticollege.edu::f3cb6b01-1b98-4fd8-855d-92a206d4ffe5" providerId="AD" clId="Web-{4F5248C6-2D25-42D6-9BA7-EB945A0A9761}" dt="2021-03-28T18:13:54.302" v="1417"/>
          <pc:sldLayoutMkLst>
            <pc:docMk/>
            <pc:sldMasterMk cId="1223317440" sldId="2147483699"/>
            <pc:sldLayoutMk cId="3927925014" sldId="2147483688"/>
          </pc:sldLayoutMkLst>
        </pc:sldLayoutChg>
        <pc:sldLayoutChg chg="add modTransition">
          <pc:chgData name="Jacob Mullins" userId="S::jmullins025080@students.iticollege.edu::f3cb6b01-1b98-4fd8-855d-92a206d4ffe5" providerId="AD" clId="Web-{4F5248C6-2D25-42D6-9BA7-EB945A0A9761}" dt="2021-03-28T18:13:54.302" v="1417"/>
          <pc:sldLayoutMkLst>
            <pc:docMk/>
            <pc:sldMasterMk cId="1223317440" sldId="2147483699"/>
            <pc:sldLayoutMk cId="4128265021" sldId="2147483689"/>
          </pc:sldLayoutMkLst>
        </pc:sldLayoutChg>
        <pc:sldLayoutChg chg="add modTransition">
          <pc:chgData name="Jacob Mullins" userId="S::jmullins025080@students.iticollege.edu::f3cb6b01-1b98-4fd8-855d-92a206d4ffe5" providerId="AD" clId="Web-{4F5248C6-2D25-42D6-9BA7-EB945A0A9761}" dt="2021-03-28T18:13:54.302" v="1417"/>
          <pc:sldLayoutMkLst>
            <pc:docMk/>
            <pc:sldMasterMk cId="1223317440" sldId="2147483699"/>
            <pc:sldLayoutMk cId="1607491388" sldId="2147483690"/>
          </pc:sldLayoutMkLst>
        </pc:sldLayoutChg>
        <pc:sldLayoutChg chg="add modTransition">
          <pc:chgData name="Jacob Mullins" userId="S::jmullins025080@students.iticollege.edu::f3cb6b01-1b98-4fd8-855d-92a206d4ffe5" providerId="AD" clId="Web-{4F5248C6-2D25-42D6-9BA7-EB945A0A9761}" dt="2021-03-28T18:13:54.302" v="1417"/>
          <pc:sldLayoutMkLst>
            <pc:docMk/>
            <pc:sldMasterMk cId="1223317440" sldId="2147483699"/>
            <pc:sldLayoutMk cId="2251288398" sldId="2147483691"/>
          </pc:sldLayoutMkLst>
        </pc:sldLayoutChg>
        <pc:sldLayoutChg chg="add modTransition">
          <pc:chgData name="Jacob Mullins" userId="S::jmullins025080@students.iticollege.edu::f3cb6b01-1b98-4fd8-855d-92a206d4ffe5" providerId="AD" clId="Web-{4F5248C6-2D25-42D6-9BA7-EB945A0A9761}" dt="2021-03-28T18:13:54.302" v="1417"/>
          <pc:sldLayoutMkLst>
            <pc:docMk/>
            <pc:sldMasterMk cId="1223317440" sldId="2147483699"/>
            <pc:sldLayoutMk cId="3271676073" sldId="2147483692"/>
          </pc:sldLayoutMkLst>
        </pc:sldLayoutChg>
        <pc:sldLayoutChg chg="add modTransition">
          <pc:chgData name="Jacob Mullins" userId="S::jmullins025080@students.iticollege.edu::f3cb6b01-1b98-4fd8-855d-92a206d4ffe5" providerId="AD" clId="Web-{4F5248C6-2D25-42D6-9BA7-EB945A0A9761}" dt="2021-03-28T18:13:54.302" v="1417"/>
          <pc:sldLayoutMkLst>
            <pc:docMk/>
            <pc:sldMasterMk cId="1223317440" sldId="2147483699"/>
            <pc:sldLayoutMk cId="3899738291" sldId="2147483693"/>
          </pc:sldLayoutMkLst>
        </pc:sldLayoutChg>
        <pc:sldLayoutChg chg="add modTransition">
          <pc:chgData name="Jacob Mullins" userId="S::jmullins025080@students.iticollege.edu::f3cb6b01-1b98-4fd8-855d-92a206d4ffe5" providerId="AD" clId="Web-{4F5248C6-2D25-42D6-9BA7-EB945A0A9761}" dt="2021-03-28T18:13:54.302" v="1417"/>
          <pc:sldLayoutMkLst>
            <pc:docMk/>
            <pc:sldMasterMk cId="1223317440" sldId="2147483699"/>
            <pc:sldLayoutMk cId="2859684591" sldId="2147483694"/>
          </pc:sldLayoutMkLst>
        </pc:sldLayoutChg>
        <pc:sldLayoutChg chg="add modTransition">
          <pc:chgData name="Jacob Mullins" userId="S::jmullins025080@students.iticollege.edu::f3cb6b01-1b98-4fd8-855d-92a206d4ffe5" providerId="AD" clId="Web-{4F5248C6-2D25-42D6-9BA7-EB945A0A9761}" dt="2021-03-28T18:13:54.302" v="1417"/>
          <pc:sldLayoutMkLst>
            <pc:docMk/>
            <pc:sldMasterMk cId="1223317440" sldId="2147483699"/>
            <pc:sldLayoutMk cId="1114476367" sldId="2147483695"/>
          </pc:sldLayoutMkLst>
        </pc:sldLayoutChg>
        <pc:sldLayoutChg chg="add modTransition">
          <pc:chgData name="Jacob Mullins" userId="S::jmullins025080@students.iticollege.edu::f3cb6b01-1b98-4fd8-855d-92a206d4ffe5" providerId="AD" clId="Web-{4F5248C6-2D25-42D6-9BA7-EB945A0A9761}" dt="2021-03-28T18:13:54.302" v="1417"/>
          <pc:sldLayoutMkLst>
            <pc:docMk/>
            <pc:sldMasterMk cId="1223317440" sldId="2147483699"/>
            <pc:sldLayoutMk cId="1942621157" sldId="2147483696"/>
          </pc:sldLayoutMkLst>
        </pc:sldLayoutChg>
        <pc:sldLayoutChg chg="add modTransition">
          <pc:chgData name="Jacob Mullins" userId="S::jmullins025080@students.iticollege.edu::f3cb6b01-1b98-4fd8-855d-92a206d4ffe5" providerId="AD" clId="Web-{4F5248C6-2D25-42D6-9BA7-EB945A0A9761}" dt="2021-03-28T18:13:54.302" v="1417"/>
          <pc:sldLayoutMkLst>
            <pc:docMk/>
            <pc:sldMasterMk cId="1223317440" sldId="2147483699"/>
            <pc:sldLayoutMk cId="3224110815" sldId="2147483697"/>
          </pc:sldLayoutMkLst>
        </pc:sldLayoutChg>
        <pc:sldLayoutChg chg="add modTransition">
          <pc:chgData name="Jacob Mullins" userId="S::jmullins025080@students.iticollege.edu::f3cb6b01-1b98-4fd8-855d-92a206d4ffe5" providerId="AD" clId="Web-{4F5248C6-2D25-42D6-9BA7-EB945A0A9761}" dt="2021-03-28T18:13:54.302" v="1417"/>
          <pc:sldLayoutMkLst>
            <pc:docMk/>
            <pc:sldMasterMk cId="1223317440" sldId="2147483699"/>
            <pc:sldLayoutMk cId="1875011635" sldId="214748369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32637B58-87C1-446D-BDA9-B06F4BCF778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637B58-87C1-446D-BDA9-B06F4BCF778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2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1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1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7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6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9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1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8/12/how-gaming-industry-has-evolved-in-recent-year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10A39EF-A122-4008-BF4C-A4C10E5B2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4E5373-7FE7-4ECA-AF31-CAAC62B1C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2374"/>
            <a:ext cx="12190540" cy="25269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BEAAD8-29D0-4A01-80F2-124E3521E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541" cy="25146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F12E152-460B-4B4C-960A-2B49722D0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7920768" cy="2514602"/>
          </a:xfrm>
          <a:custGeom>
            <a:avLst/>
            <a:gdLst>
              <a:gd name="connsiteX0" fmla="*/ 0 w 7933561"/>
              <a:gd name="connsiteY0" fmla="*/ 0 h 2514602"/>
              <a:gd name="connsiteX1" fmla="*/ 486771 w 7933561"/>
              <a:gd name="connsiteY1" fmla="*/ 0 h 2514602"/>
              <a:gd name="connsiteX2" fmla="*/ 2606818 w 7933561"/>
              <a:gd name="connsiteY2" fmla="*/ 0 h 2514602"/>
              <a:gd name="connsiteX3" fmla="*/ 5453645 w 7933561"/>
              <a:gd name="connsiteY3" fmla="*/ 0 h 2514602"/>
              <a:gd name="connsiteX4" fmla="*/ 5704042 w 7933561"/>
              <a:gd name="connsiteY4" fmla="*/ 22818 h 2514602"/>
              <a:gd name="connsiteX5" fmla="*/ 7933561 w 7933561"/>
              <a:gd name="connsiteY5" fmla="*/ 2493432 h 2514602"/>
              <a:gd name="connsiteX6" fmla="*/ 7932559 w 7933561"/>
              <a:gd name="connsiteY6" fmla="*/ 2514602 h 2514602"/>
              <a:gd name="connsiteX7" fmla="*/ 0 w 7933561"/>
              <a:gd name="connsiteY7" fmla="*/ 2514602 h 25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33561" h="2514602">
                <a:moveTo>
                  <a:pt x="0" y="0"/>
                </a:moveTo>
                <a:lnTo>
                  <a:pt x="486771" y="0"/>
                </a:lnTo>
                <a:lnTo>
                  <a:pt x="2606818" y="0"/>
                </a:lnTo>
                <a:lnTo>
                  <a:pt x="5453645" y="0"/>
                </a:lnTo>
                <a:lnTo>
                  <a:pt x="5704042" y="22818"/>
                </a:lnTo>
                <a:cubicBezTo>
                  <a:pt x="6956330" y="149994"/>
                  <a:pt x="7933561" y="1207591"/>
                  <a:pt x="7933561" y="2493432"/>
                </a:cubicBezTo>
                <a:lnTo>
                  <a:pt x="7932559" y="2514602"/>
                </a:lnTo>
                <a:lnTo>
                  <a:pt x="0" y="25146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6578" y="514350"/>
            <a:ext cx="6253847" cy="1600697"/>
          </a:xfrm>
          <a:ln w="57150"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n-US" sz="9600" i="1" dirty="0">
                <a:solidFill>
                  <a:srgbClr val="62FF00"/>
                </a:solidFill>
                <a:latin typeface="Aharoni"/>
                <a:cs typeface="Calibri Light"/>
              </a:rPr>
              <a:t>Gaming</a:t>
            </a:r>
            <a:endParaRPr lang="en-US" sz="9600">
              <a:solidFill>
                <a:srgbClr val="62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3425" y="514350"/>
            <a:ext cx="3228975" cy="1523999"/>
          </a:xfrm>
        </p:spPr>
        <p:txBody>
          <a:bodyPr anchor="ctr"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5290C52-9C96-4427-B460-BE273FB18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12794" y="4250749"/>
            <a:ext cx="2796409" cy="2607251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D92E7FDB-6462-4CBE-B827-13E3FECC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303"/>
          <a:stretch/>
        </p:blipFill>
        <p:spPr>
          <a:xfrm>
            <a:off x="-4890" y="2468653"/>
            <a:ext cx="7932865" cy="4389347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B1DA7C-6D89-40C4-A66D-E7884FDDD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12794" y="4250749"/>
            <a:ext cx="2796409" cy="2607251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22B1CEC3-31BB-443C-AD12-C921849473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132" b="3"/>
          <a:stretch/>
        </p:blipFill>
        <p:spPr>
          <a:xfrm>
            <a:off x="7924799" y="2468653"/>
            <a:ext cx="4265741" cy="4389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7B1AC-2B53-4C2C-9C14-9F3FFAD3F316}"/>
              </a:ext>
            </a:extLst>
          </p:cNvPr>
          <p:cNvSpPr txBox="1"/>
          <p:nvPr/>
        </p:nvSpPr>
        <p:spPr>
          <a:xfrm>
            <a:off x="5277891" y="6657945"/>
            <a:ext cx="265008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63154B-778D-4A97-B328-36341A52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52807-850F-4AFA-B3C1-C7E2F1806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914"/>
            <a:ext cx="12192000" cy="6867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FE1A07-A5FC-4947-88B8-D7BBEEDDD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7" y="0"/>
            <a:ext cx="3923248" cy="6853236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475B8A0-61D9-46E9-8787-46CEB7D0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82" y="-6914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345BFCA-92C3-4C8C-AD4E-7C93B21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82" y="-6914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42CB2DF-2926-4309-B0C1-B570F8A0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37191" y="1710167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DD5268D-4E12-4537-9331-7D63522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37191" y="1710167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F4404-9061-48E0-8835-D632D49E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3048000" cy="5491164"/>
          </a:xfrm>
        </p:spPr>
        <p:txBody>
          <a:bodyPr anchor="ctr">
            <a:normAutofit/>
          </a:bodyPr>
          <a:lstStyle/>
          <a:p>
            <a:r>
              <a:rPr lang="en-US" sz="7200" i="1">
                <a:solidFill>
                  <a:srgbClr val="62FF00"/>
                </a:solidFill>
                <a:latin typeface="Aharoni"/>
                <a:cs typeface="Calibri Light"/>
              </a:rPr>
              <a:t>Video Game Crash of 1983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7629-D5F6-400B-95A4-12CC5DEA5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599" y="685800"/>
            <a:ext cx="5791201" cy="54911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Saturation</a:t>
            </a:r>
          </a:p>
          <a:p>
            <a:r>
              <a:rPr lang="en-US" sz="36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Lost of Interest</a:t>
            </a:r>
          </a:p>
          <a:p>
            <a:r>
              <a:rPr lang="en-US" sz="36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Confidence of Consumers</a:t>
            </a:r>
          </a:p>
          <a:p>
            <a:r>
              <a:rPr lang="en-US" sz="36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Retailers Promoted Wrong Products</a:t>
            </a:r>
          </a:p>
          <a:p>
            <a:r>
              <a:rPr lang="en-US" sz="36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Rise of Affordablity of PC</a:t>
            </a:r>
          </a:p>
          <a:p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7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54E4A1-6024-4D18-89EA-EB7EF53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4965AF-C953-45C8-BD68-12F8B5881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56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DECE677-C1FD-4829-8D4A-3C19A04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672" y="0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0C380-D532-4250-903B-43932F1BD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0988"/>
            <a:ext cx="9344578" cy="1156448"/>
          </a:xfrm>
        </p:spPr>
        <p:txBody>
          <a:bodyPr>
            <a:noAutofit/>
          </a:bodyPr>
          <a:lstStyle/>
          <a:p>
            <a:r>
              <a:rPr lang="en-US" sz="7200" i="1">
                <a:solidFill>
                  <a:srgbClr val="62FF00"/>
                </a:solidFill>
                <a:latin typeface="Aharoni"/>
                <a:cs typeface="Calibri Light"/>
              </a:rPr>
              <a:t>Saviour of Video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7E25-E4BD-4EDB-99BA-354E2A60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93074"/>
            <a:ext cx="5589767" cy="35791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Nintendo Enterainment System (NES) (1985 in US)</a:t>
            </a:r>
          </a:p>
          <a:p>
            <a:pPr lvl="1"/>
            <a:r>
              <a:rPr lang="en-US" sz="2400"/>
              <a:t>Avoided mistakes of Atari</a:t>
            </a:r>
          </a:p>
          <a:p>
            <a:pPr lvl="1"/>
            <a:r>
              <a:rPr lang="en-US" sz="2400"/>
              <a:t>Quality Games</a:t>
            </a:r>
          </a:p>
        </p:txBody>
      </p:sp>
      <p:pic>
        <p:nvPicPr>
          <p:cNvPr id="4" name="Picture 4" descr="A picture containing text, electronics, projector&#10;&#10;Description automatically generated">
            <a:extLst>
              <a:ext uri="{FF2B5EF4-FFF2-40B4-BE49-F238E27FC236}">
                <a16:creationId xmlns:a16="http://schemas.microsoft.com/office/drawing/2014/main" id="{661DCD2F-FA57-4F3D-8955-52BB1994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92" y="2428222"/>
            <a:ext cx="5690887" cy="29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9DB5D3-4B63-4FD1-BA37-8EBACA587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BDA1FD-F245-4707-9DD0-B21388E6D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8" y="0"/>
            <a:ext cx="7875323" cy="6853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65F7CF-078D-4DB9-942F-CA5C78C73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8624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F774B-D878-4737-9373-224DDB31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14" y="512180"/>
            <a:ext cx="4003832" cy="5486400"/>
          </a:xfrm>
        </p:spPr>
        <p:txBody>
          <a:bodyPr anchor="ctr">
            <a:noAutofit/>
          </a:bodyPr>
          <a:lstStyle/>
          <a:p>
            <a:r>
              <a:rPr lang="en-US" sz="5400" i="1">
                <a:solidFill>
                  <a:srgbClr val="62FF00"/>
                </a:solidFill>
                <a:latin typeface="Aharoni"/>
                <a:cs typeface="Calibri Light"/>
              </a:rPr>
              <a:t>How Gaming Influenced Me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C754B97-BF4D-4E8F-8EC3-4906E36CE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904573" y="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  <a:gd name="connsiteX0" fmla="*/ 2532276 w 5963231"/>
              <a:gd name="connsiteY0" fmla="*/ 6861910 h 6861910"/>
              <a:gd name="connsiteX1" fmla="*/ 0 w 5963231"/>
              <a:gd name="connsiteY1" fmla="*/ 6858000 h 6861910"/>
              <a:gd name="connsiteX2" fmla="*/ 0 w 5963231"/>
              <a:gd name="connsiteY2" fmla="*/ 0 h 6861910"/>
              <a:gd name="connsiteX3" fmla="*/ 2532276 w 5963231"/>
              <a:gd name="connsiteY3" fmla="*/ 0 h 6861910"/>
              <a:gd name="connsiteX4" fmla="*/ 2547568 w 5963231"/>
              <a:gd name="connsiteY4" fmla="*/ 0 h 6861910"/>
              <a:gd name="connsiteX5" fmla="*/ 2547568 w 5963231"/>
              <a:gd name="connsiteY5" fmla="*/ 387 h 6861910"/>
              <a:gd name="connsiteX6" fmla="*/ 2708832 w 5963231"/>
              <a:gd name="connsiteY6" fmla="*/ 4464 h 6861910"/>
              <a:gd name="connsiteX7" fmla="*/ 5963231 w 5963231"/>
              <a:gd name="connsiteY7" fmla="*/ 3430955 h 6861910"/>
              <a:gd name="connsiteX8" fmla="*/ 2532276 w 5963231"/>
              <a:gd name="connsiteY8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3200-04CB-4EF9-B528-1B97FE4DD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538" y="685800"/>
            <a:ext cx="3780074" cy="549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Developed small obssesion with technology</a:t>
            </a:r>
          </a:p>
          <a:p>
            <a:r>
              <a:rPr lang="en-US"/>
              <a:t>Wanting to learn more about the history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Career I enjoy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E1955868-82BF-41BA-B897-1B177EF84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43"/>
          <a:stretch/>
        </p:blipFill>
        <p:spPr>
          <a:xfrm>
            <a:off x="8855996" y="-8467"/>
            <a:ext cx="3338900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2CFAFE48-F595-4AD0-9646-A2A0F804D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A picture containing text, table, indoor, computer&#10;&#10;Description automatically generated">
            <a:extLst>
              <a:ext uri="{FF2B5EF4-FFF2-40B4-BE49-F238E27FC236}">
                <a16:creationId xmlns:a16="http://schemas.microsoft.com/office/drawing/2014/main" id="{E97600DA-1C8B-433F-9273-FA46DF64A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64" r="27359" b="-1"/>
          <a:stretch/>
        </p:blipFill>
        <p:spPr>
          <a:xfrm>
            <a:off x="8118283" y="4556"/>
            <a:ext cx="4073717" cy="6853444"/>
          </a:xfrm>
          <a:prstGeom prst="rect">
            <a:avLst/>
          </a:prstGeom>
        </p:spPr>
      </p:pic>
      <p:sp>
        <p:nvSpPr>
          <p:cNvPr id="32" name="Freeform: Shape 35">
            <a:extLst>
              <a:ext uri="{FF2B5EF4-FFF2-40B4-BE49-F238E27FC236}">
                <a16:creationId xmlns:a16="http://schemas.microsoft.com/office/drawing/2014/main" id="{DE5930DD-AC18-4308-B425-71C1E6511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582405" cy="6858000"/>
          </a:xfrm>
          <a:custGeom>
            <a:avLst/>
            <a:gdLst>
              <a:gd name="connsiteX0" fmla="*/ 0 w 11582405"/>
              <a:gd name="connsiteY0" fmla="*/ 0 h 6858000"/>
              <a:gd name="connsiteX1" fmla="*/ 914405 w 11582405"/>
              <a:gd name="connsiteY1" fmla="*/ 0 h 6858000"/>
              <a:gd name="connsiteX2" fmla="*/ 5713050 w 11582405"/>
              <a:gd name="connsiteY2" fmla="*/ 0 h 6858000"/>
              <a:gd name="connsiteX3" fmla="*/ 6305384 w 11582405"/>
              <a:gd name="connsiteY3" fmla="*/ 0 h 6858000"/>
              <a:gd name="connsiteX4" fmla="*/ 7474231 w 11582405"/>
              <a:gd name="connsiteY4" fmla="*/ 0 h 6858000"/>
              <a:gd name="connsiteX5" fmla="*/ 11582405 w 11582405"/>
              <a:gd name="connsiteY5" fmla="*/ 0 h 6858000"/>
              <a:gd name="connsiteX6" fmla="*/ 8151450 w 11582405"/>
              <a:gd name="connsiteY6" fmla="*/ 3430955 h 6858000"/>
              <a:gd name="connsiteX7" fmla="*/ 11405849 w 11582405"/>
              <a:gd name="connsiteY7" fmla="*/ 6857446 h 6858000"/>
              <a:gd name="connsiteX8" fmla="*/ 11427761 w 11582405"/>
              <a:gd name="connsiteY8" fmla="*/ 6858000 h 6858000"/>
              <a:gd name="connsiteX9" fmla="*/ 7474231 w 11582405"/>
              <a:gd name="connsiteY9" fmla="*/ 6858000 h 6858000"/>
              <a:gd name="connsiteX10" fmla="*/ 6305384 w 11582405"/>
              <a:gd name="connsiteY10" fmla="*/ 6858000 h 6858000"/>
              <a:gd name="connsiteX11" fmla="*/ 5713050 w 11582405"/>
              <a:gd name="connsiteY11" fmla="*/ 6858000 h 6858000"/>
              <a:gd name="connsiteX12" fmla="*/ 914405 w 11582405"/>
              <a:gd name="connsiteY12" fmla="*/ 6858000 h 6858000"/>
              <a:gd name="connsiteX13" fmla="*/ 0 w 11582405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82405" h="6858000">
                <a:moveTo>
                  <a:pt x="0" y="0"/>
                </a:moveTo>
                <a:lnTo>
                  <a:pt x="914405" y="0"/>
                </a:lnTo>
                <a:lnTo>
                  <a:pt x="5713050" y="0"/>
                </a:lnTo>
                <a:lnTo>
                  <a:pt x="6305384" y="0"/>
                </a:lnTo>
                <a:lnTo>
                  <a:pt x="7474231" y="0"/>
                </a:lnTo>
                <a:lnTo>
                  <a:pt x="11582405" y="0"/>
                </a:lnTo>
                <a:cubicBezTo>
                  <a:pt x="9687541" y="0"/>
                  <a:pt x="8151450" y="1536091"/>
                  <a:pt x="8151450" y="3430955"/>
                </a:cubicBezTo>
                <a:cubicBezTo>
                  <a:pt x="8151450" y="5266604"/>
                  <a:pt x="9593035" y="6765554"/>
                  <a:pt x="11405849" y="6857446"/>
                </a:cubicBezTo>
                <a:lnTo>
                  <a:pt x="11427761" y="6858000"/>
                </a:lnTo>
                <a:lnTo>
                  <a:pt x="7474231" y="6858000"/>
                </a:lnTo>
                <a:lnTo>
                  <a:pt x="6305384" y="6858000"/>
                </a:lnTo>
                <a:lnTo>
                  <a:pt x="5713050" y="6858000"/>
                </a:lnTo>
                <a:lnTo>
                  <a:pt x="9144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7">
            <a:extLst>
              <a:ext uri="{FF2B5EF4-FFF2-40B4-BE49-F238E27FC236}">
                <a16:creationId xmlns:a16="http://schemas.microsoft.com/office/drawing/2014/main" id="{8187E792-FEA2-4A41-B758-2F6A89601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9"/>
            <a:ext cx="11582405" cy="6858000"/>
          </a:xfrm>
          <a:custGeom>
            <a:avLst/>
            <a:gdLst>
              <a:gd name="connsiteX0" fmla="*/ 0 w 11582405"/>
              <a:gd name="connsiteY0" fmla="*/ 0 h 6858000"/>
              <a:gd name="connsiteX1" fmla="*/ 914405 w 11582405"/>
              <a:gd name="connsiteY1" fmla="*/ 0 h 6858000"/>
              <a:gd name="connsiteX2" fmla="*/ 5713050 w 11582405"/>
              <a:gd name="connsiteY2" fmla="*/ 0 h 6858000"/>
              <a:gd name="connsiteX3" fmla="*/ 6305384 w 11582405"/>
              <a:gd name="connsiteY3" fmla="*/ 0 h 6858000"/>
              <a:gd name="connsiteX4" fmla="*/ 7474231 w 11582405"/>
              <a:gd name="connsiteY4" fmla="*/ 0 h 6858000"/>
              <a:gd name="connsiteX5" fmla="*/ 11582405 w 11582405"/>
              <a:gd name="connsiteY5" fmla="*/ 0 h 6858000"/>
              <a:gd name="connsiteX6" fmla="*/ 8151450 w 11582405"/>
              <a:gd name="connsiteY6" fmla="*/ 3430955 h 6858000"/>
              <a:gd name="connsiteX7" fmla="*/ 11405849 w 11582405"/>
              <a:gd name="connsiteY7" fmla="*/ 6857446 h 6858000"/>
              <a:gd name="connsiteX8" fmla="*/ 11427761 w 11582405"/>
              <a:gd name="connsiteY8" fmla="*/ 6858000 h 6858000"/>
              <a:gd name="connsiteX9" fmla="*/ 7474231 w 11582405"/>
              <a:gd name="connsiteY9" fmla="*/ 6858000 h 6858000"/>
              <a:gd name="connsiteX10" fmla="*/ 6305384 w 11582405"/>
              <a:gd name="connsiteY10" fmla="*/ 6858000 h 6858000"/>
              <a:gd name="connsiteX11" fmla="*/ 5713050 w 11582405"/>
              <a:gd name="connsiteY11" fmla="*/ 6858000 h 6858000"/>
              <a:gd name="connsiteX12" fmla="*/ 914405 w 11582405"/>
              <a:gd name="connsiteY12" fmla="*/ 6858000 h 6858000"/>
              <a:gd name="connsiteX13" fmla="*/ 0 w 11582405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82405" h="6858000">
                <a:moveTo>
                  <a:pt x="0" y="0"/>
                </a:moveTo>
                <a:lnTo>
                  <a:pt x="914405" y="0"/>
                </a:lnTo>
                <a:lnTo>
                  <a:pt x="5713050" y="0"/>
                </a:lnTo>
                <a:lnTo>
                  <a:pt x="6305384" y="0"/>
                </a:lnTo>
                <a:lnTo>
                  <a:pt x="7474231" y="0"/>
                </a:lnTo>
                <a:lnTo>
                  <a:pt x="11582405" y="0"/>
                </a:lnTo>
                <a:cubicBezTo>
                  <a:pt x="9687541" y="0"/>
                  <a:pt x="8151450" y="1536091"/>
                  <a:pt x="8151450" y="3430955"/>
                </a:cubicBezTo>
                <a:cubicBezTo>
                  <a:pt x="8151450" y="5266604"/>
                  <a:pt x="9593035" y="6765554"/>
                  <a:pt x="11405849" y="6857446"/>
                </a:cubicBezTo>
                <a:lnTo>
                  <a:pt x="11427761" y="6858000"/>
                </a:lnTo>
                <a:lnTo>
                  <a:pt x="7474231" y="6858000"/>
                </a:lnTo>
                <a:lnTo>
                  <a:pt x="6305384" y="6858000"/>
                </a:lnTo>
                <a:lnTo>
                  <a:pt x="5713050" y="6858000"/>
                </a:lnTo>
                <a:lnTo>
                  <a:pt x="9144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9">
            <a:extLst>
              <a:ext uri="{FF2B5EF4-FFF2-40B4-BE49-F238E27FC236}">
                <a16:creationId xmlns:a16="http://schemas.microsoft.com/office/drawing/2014/main" id="{99306CCF-A6EE-4717-9203-A6934CAF7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8161601" cy="6853443"/>
          </a:xfrm>
          <a:custGeom>
            <a:avLst/>
            <a:gdLst>
              <a:gd name="connsiteX0" fmla="*/ 0 w 8161601"/>
              <a:gd name="connsiteY0" fmla="*/ 0 h 6853443"/>
              <a:gd name="connsiteX1" fmla="*/ 8161601 w 8161601"/>
              <a:gd name="connsiteY1" fmla="*/ 0 h 6853443"/>
              <a:gd name="connsiteX2" fmla="*/ 8143927 w 8161601"/>
              <a:gd name="connsiteY2" fmla="*/ 3773283 h 6853443"/>
              <a:gd name="connsiteX3" fmla="*/ 4730685 w 8161601"/>
              <a:gd name="connsiteY3" fmla="*/ 6853443 h 6853443"/>
              <a:gd name="connsiteX4" fmla="*/ 0 w 8161601"/>
              <a:gd name="connsiteY4" fmla="*/ 6851154 h 685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601" h="6853443">
                <a:moveTo>
                  <a:pt x="0" y="0"/>
                </a:moveTo>
                <a:lnTo>
                  <a:pt x="8161601" y="0"/>
                </a:lnTo>
                <a:lnTo>
                  <a:pt x="8143927" y="3773283"/>
                </a:lnTo>
                <a:cubicBezTo>
                  <a:pt x="7968227" y="5503363"/>
                  <a:pt x="6507120" y="6853443"/>
                  <a:pt x="4730685" y="6853443"/>
                </a:cubicBezTo>
                <a:lnTo>
                  <a:pt x="0" y="6851154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5DB5C-8B69-4855-8466-BF626F4C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681037"/>
            <a:ext cx="6514773" cy="1386302"/>
          </a:xfrm>
        </p:spPr>
        <p:txBody>
          <a:bodyPr>
            <a:normAutofit/>
          </a:bodyPr>
          <a:lstStyle/>
          <a:p>
            <a:r>
              <a:rPr lang="en-US" sz="7200" i="1">
                <a:solidFill>
                  <a:srgbClr val="62FF00"/>
                </a:solidFill>
                <a:latin typeface="Aharoni"/>
                <a:cs typeface="Calibri Light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2302-6626-4F49-85E2-92F390929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162755"/>
            <a:ext cx="6289482" cy="4014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36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Invest in my passion</a:t>
            </a:r>
          </a:p>
          <a:p>
            <a:pPr marL="342900" indent="-342900"/>
            <a:r>
              <a:rPr lang="en-US" sz="36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Always learning </a:t>
            </a:r>
          </a:p>
          <a:p>
            <a:pPr marL="342900" indent="-342900"/>
            <a:r>
              <a:rPr lang="en-US" sz="36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Challenging myself</a:t>
            </a:r>
          </a:p>
          <a:p>
            <a:pPr marL="342900" indent="-342900"/>
            <a:r>
              <a:rPr lang="en-US" sz="36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Excited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34686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9F4872A9-B8AB-4468-A644-63D8946D6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0C09AB9-049D-4CCE-84FB-B46523237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24799" cy="68681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8A732-59CB-4B22-B248-D1CF26F5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800"/>
            <a:ext cx="6045958" cy="365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9600" i="1" dirty="0">
                <a:solidFill>
                  <a:srgbClr val="62FF00"/>
                </a:solidFill>
                <a:latin typeface="Aharoni"/>
                <a:cs typeface="Calibri Light"/>
              </a:rPr>
              <a:t>Gamer</a:t>
            </a:r>
          </a:p>
        </p:txBody>
      </p:sp>
      <p:sp>
        <p:nvSpPr>
          <p:cNvPr id="10" name="Freeform: Shape 16">
            <a:extLst>
              <a:ext uri="{FF2B5EF4-FFF2-40B4-BE49-F238E27FC236}">
                <a16:creationId xmlns:a16="http://schemas.microsoft.com/office/drawing/2014/main" id="{1955AA43-884C-4A56-A86B-FAF15EB5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42700" y="32595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8">
            <a:extLst>
              <a:ext uri="{FF2B5EF4-FFF2-40B4-BE49-F238E27FC236}">
                <a16:creationId xmlns:a16="http://schemas.microsoft.com/office/drawing/2014/main" id="{8398466B-CED3-4787-ACF2-13E617B75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42700" y="32595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59ABF-8D25-4104-BE94-C0BD05AFF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5539" y="4572259"/>
            <a:ext cx="5349922" cy="95534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4000" dirty="0">
                <a:solidFill>
                  <a:srgbClr val="62FF00"/>
                </a:solidFill>
                <a:latin typeface="Aharoni"/>
                <a:ea typeface="+mj-ea"/>
                <a:cs typeface="Calibri Light"/>
              </a:rPr>
              <a:t>Someone who plays  games</a:t>
            </a:r>
          </a:p>
        </p:txBody>
      </p:sp>
      <p:pic>
        <p:nvPicPr>
          <p:cNvPr id="14" name="Graphic 7" descr="Game controller">
            <a:extLst>
              <a:ext uri="{FF2B5EF4-FFF2-40B4-BE49-F238E27FC236}">
                <a16:creationId xmlns:a16="http://schemas.microsoft.com/office/drawing/2014/main" id="{EA0C8443-CEF0-4D59-9860-0913D6914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1737" y="1798661"/>
            <a:ext cx="2970663" cy="297066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E61BFAF-8706-46E3-9D74-D3FF3BA4843C}"/>
              </a:ext>
            </a:extLst>
          </p:cNvPr>
          <p:cNvGrpSpPr/>
          <p:nvPr/>
        </p:nvGrpSpPr>
        <p:grpSpPr>
          <a:xfrm>
            <a:off x="46299" y="5374"/>
            <a:ext cx="7826414" cy="6621151"/>
            <a:chOff x="46299" y="5374"/>
            <a:chExt cx="7826414" cy="6621151"/>
          </a:xfrm>
        </p:grpSpPr>
        <p:pic>
          <p:nvPicPr>
            <p:cNvPr id="5" name="Picture 15" descr="A picture containing text, electronics, keyboard&#10;&#10;Description automatically generated">
              <a:extLst>
                <a:ext uri="{FF2B5EF4-FFF2-40B4-BE49-F238E27FC236}">
                  <a16:creationId xmlns:a16="http://schemas.microsoft.com/office/drawing/2014/main" id="{AA1D7714-DAC1-455D-9620-13401569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1387" y="5374"/>
              <a:ext cx="4971326" cy="2863629"/>
            </a:xfrm>
            <a:prstGeom prst="rect">
              <a:avLst/>
            </a:prstGeom>
          </p:spPr>
        </p:pic>
        <p:pic>
          <p:nvPicPr>
            <p:cNvPr id="20" name="Picture 21" descr="Icon&#10;&#10;Description automatically generated">
              <a:extLst>
                <a:ext uri="{FF2B5EF4-FFF2-40B4-BE49-F238E27FC236}">
                  <a16:creationId xmlns:a16="http://schemas.microsoft.com/office/drawing/2014/main" id="{D54391E8-182F-479E-871D-50C47F954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99" y="60767"/>
              <a:ext cx="2743200" cy="2743200"/>
            </a:xfrm>
            <a:prstGeom prst="rect">
              <a:avLst/>
            </a:prstGeom>
          </p:spPr>
        </p:pic>
        <p:pic>
          <p:nvPicPr>
            <p:cNvPr id="23" name="Picture 23" descr="Icon&#10;&#10;Description automatically generated">
              <a:extLst>
                <a:ext uri="{FF2B5EF4-FFF2-40B4-BE49-F238E27FC236}">
                  <a16:creationId xmlns:a16="http://schemas.microsoft.com/office/drawing/2014/main" id="{23B294D6-4E97-42FA-8430-58B32200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4918494"/>
              <a:ext cx="1708031" cy="1708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96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FF25AD-0F94-41DA-B0CB-8FDC642B7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4EEE2-91CA-464B-AC64-5479DB513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50C165-81F9-4CBC-87CA-3E6EBEA63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860295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1A212B-431A-4929-AA76-34A688D35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860295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78183-9ED3-408A-9D44-7BCBCCED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30307"/>
            <a:ext cx="9914859" cy="1371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600" i="1" dirty="0">
                <a:solidFill>
                  <a:srgbClr val="62FF00"/>
                </a:solidFill>
                <a:latin typeface="Aharoni"/>
                <a:cs typeface="Calibri Light"/>
              </a:rPr>
              <a:t>Platforms</a:t>
            </a:r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05BE43-D56A-418E-9702-2B43D1DC61A7}"/>
              </a:ext>
            </a:extLst>
          </p:cNvPr>
          <p:cNvGrpSpPr/>
          <p:nvPr/>
        </p:nvGrpSpPr>
        <p:grpSpPr>
          <a:xfrm>
            <a:off x="913380" y="3062679"/>
            <a:ext cx="7143693" cy="3319430"/>
            <a:chOff x="913380" y="3062679"/>
            <a:chExt cx="7143693" cy="331943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F4A0ED34-F06C-466E-8ADA-86A1CA3A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7080" y="4185247"/>
              <a:ext cx="2239993" cy="2196862"/>
            </a:xfrm>
            <a:prstGeom prst="rect">
              <a:avLst/>
            </a:prstGeom>
          </p:spPr>
        </p:pic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42C40368-521A-412B-A9E6-03D6C9E7053F}"/>
                </a:ext>
              </a:extLst>
            </p:cNvPr>
            <p:cNvSpPr txBox="1">
              <a:spLocks/>
            </p:cNvSpPr>
            <p:nvPr/>
          </p:nvSpPr>
          <p:spPr>
            <a:xfrm>
              <a:off x="913380" y="3062679"/>
              <a:ext cx="2114310" cy="88805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28600">
                <a:buFont typeface="Arial" panose="020B0604020202020204" pitchFamily="34" charset="0"/>
                <a:buChar char="•"/>
              </a:pPr>
              <a:r>
                <a:rPr lang="en-US" sz="4400"/>
                <a:t>Switch</a:t>
              </a:r>
              <a:endParaRPr lang="en-US" sz="44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0EB746-F27E-4DB1-BF61-A3546BE2769A}"/>
              </a:ext>
            </a:extLst>
          </p:cNvPr>
          <p:cNvGrpSpPr/>
          <p:nvPr/>
        </p:nvGrpSpPr>
        <p:grpSpPr>
          <a:xfrm>
            <a:off x="913380" y="3950072"/>
            <a:ext cx="9918522" cy="2321663"/>
            <a:chOff x="913380" y="3950072"/>
            <a:chExt cx="9918522" cy="2321663"/>
          </a:xfrm>
        </p:grpSpPr>
        <p:pic>
          <p:nvPicPr>
            <p:cNvPr id="6" name="Picture 6" descr="Logo&#10;&#10;Description automatically generated">
              <a:extLst>
                <a:ext uri="{FF2B5EF4-FFF2-40B4-BE49-F238E27FC236}">
                  <a16:creationId xmlns:a16="http://schemas.microsoft.com/office/drawing/2014/main" id="{233258CA-36F0-48A8-9695-EF2B51C27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8702" y="3950566"/>
              <a:ext cx="2743200" cy="2321169"/>
            </a:xfrm>
            <a:prstGeom prst="rect">
              <a:avLst/>
            </a:prstGeom>
          </p:spPr>
        </p:pic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136A2268-2862-437D-B5DB-DCFD258C2F86}"/>
                </a:ext>
              </a:extLst>
            </p:cNvPr>
            <p:cNvSpPr txBox="1">
              <a:spLocks/>
            </p:cNvSpPr>
            <p:nvPr/>
          </p:nvSpPr>
          <p:spPr>
            <a:xfrm>
              <a:off x="913380" y="3950072"/>
              <a:ext cx="3204260" cy="86875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28600">
                <a:buFont typeface="Arial" panose="020B0604020202020204" pitchFamily="34" charset="0"/>
                <a:buChar char="•"/>
              </a:pPr>
              <a:r>
                <a:rPr lang="en-US" sz="4400"/>
                <a:t>PlayStation</a:t>
              </a:r>
              <a:endParaRPr lang="en-US" sz="4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E59D1A-39B2-45B3-A191-77EA7AAEED0D}"/>
              </a:ext>
            </a:extLst>
          </p:cNvPr>
          <p:cNvGrpSpPr/>
          <p:nvPr/>
        </p:nvGrpSpPr>
        <p:grpSpPr>
          <a:xfrm>
            <a:off x="911451" y="2199287"/>
            <a:ext cx="6974980" cy="3533944"/>
            <a:chOff x="911451" y="2199287"/>
            <a:chExt cx="6974980" cy="3533944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3246D6C8-36D7-4133-AEBD-1BFEDB64E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3306" y="2199287"/>
              <a:ext cx="2143125" cy="2143125"/>
            </a:xfrm>
            <a:prstGeom prst="rect">
              <a:avLst/>
            </a:prstGeom>
          </p:spPr>
        </p:pic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F4B5B48E-AE05-4E34-B773-D4B2019DAC5A}"/>
                </a:ext>
              </a:extLst>
            </p:cNvPr>
            <p:cNvSpPr txBox="1">
              <a:spLocks/>
            </p:cNvSpPr>
            <p:nvPr/>
          </p:nvSpPr>
          <p:spPr>
            <a:xfrm>
              <a:off x="911451" y="4864472"/>
              <a:ext cx="1757425" cy="86875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28600">
                <a:buFont typeface="Arial" panose="020B0604020202020204" pitchFamily="34" charset="0"/>
                <a:buChar char="•"/>
              </a:pPr>
              <a:r>
                <a:rPr lang="en-US" sz="4400"/>
                <a:t>Xbox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62E644-20D0-4B3E-8691-08E74B5E9CC5}"/>
              </a:ext>
            </a:extLst>
          </p:cNvPr>
          <p:cNvGrpSpPr/>
          <p:nvPr/>
        </p:nvGrpSpPr>
        <p:grpSpPr>
          <a:xfrm>
            <a:off x="909522" y="4012720"/>
            <a:ext cx="5249738" cy="2586683"/>
            <a:chOff x="909522" y="4012720"/>
            <a:chExt cx="5249738" cy="2586683"/>
          </a:xfrm>
        </p:grpSpPr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309C3560-B0C7-498A-821C-7A547CC1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7343" y="4012720"/>
              <a:ext cx="2541917" cy="2541917"/>
            </a:xfrm>
            <a:prstGeom prst="rect">
              <a:avLst/>
            </a:prstGeom>
          </p:spPr>
        </p:pic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3E5FDE49-D1C5-4C11-9BB6-E0DDF7BA7F3E}"/>
                </a:ext>
              </a:extLst>
            </p:cNvPr>
            <p:cNvSpPr txBox="1">
              <a:spLocks/>
            </p:cNvSpPr>
            <p:nvPr/>
          </p:nvSpPr>
          <p:spPr>
            <a:xfrm>
              <a:off x="909522" y="5730644"/>
              <a:ext cx="2085374" cy="86875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28600">
                <a:buFont typeface="Arial" panose="020B0604020202020204" pitchFamily="34" charset="0"/>
                <a:buChar char="•"/>
              </a:pPr>
              <a:r>
                <a:rPr lang="en-US" sz="4400"/>
                <a:t>Mobile</a:t>
              </a:r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D0C7A7E-36BA-4E37-A7C1-65C25A568541}"/>
              </a:ext>
            </a:extLst>
          </p:cNvPr>
          <p:cNvGrpSpPr/>
          <p:nvPr/>
        </p:nvGrpSpPr>
        <p:grpSpPr>
          <a:xfrm>
            <a:off x="911451" y="2304596"/>
            <a:ext cx="9756700" cy="1885950"/>
            <a:chOff x="911451" y="2304596"/>
            <a:chExt cx="9756700" cy="1885950"/>
          </a:xfrm>
        </p:grpSpPr>
        <p:pic>
          <p:nvPicPr>
            <p:cNvPr id="3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025A72B-3D32-4566-8C57-B34223B27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48801" y="2304596"/>
              <a:ext cx="2419350" cy="1885950"/>
            </a:xfrm>
            <a:prstGeom prst="rect">
              <a:avLst/>
            </a:prstGeom>
          </p:spPr>
        </p:pic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F02B8913-461D-41E7-AAEB-04E2BB56A1E8}"/>
                </a:ext>
              </a:extLst>
            </p:cNvPr>
            <p:cNvSpPr txBox="1">
              <a:spLocks/>
            </p:cNvSpPr>
            <p:nvPr/>
          </p:nvSpPr>
          <p:spPr>
            <a:xfrm>
              <a:off x="911451" y="2356623"/>
              <a:ext cx="2114310" cy="88805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28600">
                <a:buFont typeface="Arial" panose="020B0604020202020204" pitchFamily="34" charset="0"/>
                <a:buChar char="•"/>
              </a:pPr>
              <a:r>
                <a:rPr lang="en-US" sz="4400"/>
                <a:t>PC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721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1143FE-0B66-4CEB-BCCF-554748853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FA059-1415-46C6-A6DD-9DE6DD804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07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3F1317-A58A-4BC2-8999-D60F965A6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BDAAC9-AF4F-40B3-8AD5-C377F6A5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1510" y="0"/>
            <a:ext cx="3590490" cy="6858000"/>
          </a:xfrm>
          <a:custGeom>
            <a:avLst/>
            <a:gdLst>
              <a:gd name="connsiteX0" fmla="*/ 0 w 3590490"/>
              <a:gd name="connsiteY0" fmla="*/ 0 h 6858000"/>
              <a:gd name="connsiteX1" fmla="*/ 2340963 w 3590490"/>
              <a:gd name="connsiteY1" fmla="*/ 0 h 6858000"/>
              <a:gd name="connsiteX2" fmla="*/ 2588613 w 3590490"/>
              <a:gd name="connsiteY2" fmla="*/ 0 h 6858000"/>
              <a:gd name="connsiteX3" fmla="*/ 3590490 w 3590490"/>
              <a:gd name="connsiteY3" fmla="*/ 0 h 6858000"/>
              <a:gd name="connsiteX4" fmla="*/ 3590490 w 3590490"/>
              <a:gd name="connsiteY4" fmla="*/ 6858000 h 6858000"/>
              <a:gd name="connsiteX5" fmla="*/ 2588613 w 3590490"/>
              <a:gd name="connsiteY5" fmla="*/ 6858000 h 6858000"/>
              <a:gd name="connsiteX6" fmla="*/ 2340963 w 3590490"/>
              <a:gd name="connsiteY6" fmla="*/ 6858000 h 6858000"/>
              <a:gd name="connsiteX7" fmla="*/ 3834 w 3590490"/>
              <a:gd name="connsiteY7" fmla="*/ 6858000 h 6858000"/>
              <a:gd name="connsiteX8" fmla="*/ 11560 w 3590490"/>
              <a:gd name="connsiteY8" fmla="*/ 6852506 h 6858000"/>
              <a:gd name="connsiteX9" fmla="*/ 1727655 w 3590490"/>
              <a:gd name="connsiteY9" fmla="*/ 3429000 h 6858000"/>
              <a:gd name="connsiteX10" fmla="*/ 260951 w 3590490"/>
              <a:gd name="connsiteY10" fmla="*/ 206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90490" h="6858000">
                <a:moveTo>
                  <a:pt x="0" y="0"/>
                </a:moveTo>
                <a:lnTo>
                  <a:pt x="2340963" y="0"/>
                </a:lnTo>
                <a:lnTo>
                  <a:pt x="2588613" y="0"/>
                </a:lnTo>
                <a:lnTo>
                  <a:pt x="3590490" y="0"/>
                </a:lnTo>
                <a:lnTo>
                  <a:pt x="3590490" y="6858000"/>
                </a:lnTo>
                <a:lnTo>
                  <a:pt x="2588613" y="6858000"/>
                </a:lnTo>
                <a:lnTo>
                  <a:pt x="2340963" y="6858000"/>
                </a:lnTo>
                <a:lnTo>
                  <a:pt x="3834" y="6858000"/>
                </a:lnTo>
                <a:lnTo>
                  <a:pt x="11560" y="6852506"/>
                </a:lnTo>
                <a:cubicBezTo>
                  <a:pt x="1053335" y="6073410"/>
                  <a:pt x="1727655" y="4829953"/>
                  <a:pt x="1727655" y="3429000"/>
                </a:cubicBezTo>
                <a:cubicBezTo>
                  <a:pt x="1727655" y="2143258"/>
                  <a:pt x="1159683" y="990172"/>
                  <a:pt x="260951" y="2069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D837F-E871-4092-8D8A-50726F643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165" y="126355"/>
            <a:ext cx="2134870" cy="162411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600" i="1">
                <a:solidFill>
                  <a:srgbClr val="62FF00"/>
                </a:solidFill>
                <a:latin typeface="Aharoni"/>
                <a:cs typeface="Calibri Light"/>
              </a:rPr>
              <a:t>PC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8AB3F2-1AE4-4863-B9EC-BD51ABAEA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93948" y="4343400"/>
            <a:ext cx="11398052" cy="2514600"/>
          </a:xfrm>
          <a:custGeom>
            <a:avLst/>
            <a:gdLst>
              <a:gd name="connsiteX0" fmla="*/ 5176520 w 11398052"/>
              <a:gd name="connsiteY0" fmla="*/ 2514600 h 2514600"/>
              <a:gd name="connsiteX1" fmla="*/ 11398052 w 11398052"/>
              <a:gd name="connsiteY1" fmla="*/ 2514600 h 2514600"/>
              <a:gd name="connsiteX2" fmla="*/ 11398052 w 11398052"/>
              <a:gd name="connsiteY2" fmla="*/ 0 h 2514600"/>
              <a:gd name="connsiteX3" fmla="*/ 0 w 11398052"/>
              <a:gd name="connsiteY3" fmla="*/ 0 h 2514600"/>
              <a:gd name="connsiteX4" fmla="*/ 10876 w 11398052"/>
              <a:gd name="connsiteY4" fmla="*/ 43996 h 2514600"/>
              <a:gd name="connsiteX5" fmla="*/ 3326059 w 11398052"/>
              <a:gd name="connsiteY5" fmla="*/ 2514599 h 2514600"/>
              <a:gd name="connsiteX6" fmla="*/ 3481921 w 11398052"/>
              <a:gd name="connsiteY6" fmla="*/ 2510658 h 2514600"/>
              <a:gd name="connsiteX7" fmla="*/ 5176520 w 11398052"/>
              <a:gd name="connsiteY7" fmla="*/ 2510658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98052" h="2514600">
                <a:moveTo>
                  <a:pt x="5176520" y="2514600"/>
                </a:moveTo>
                <a:lnTo>
                  <a:pt x="11398052" y="2514600"/>
                </a:lnTo>
                <a:lnTo>
                  <a:pt x="11398052" y="0"/>
                </a:lnTo>
                <a:lnTo>
                  <a:pt x="0" y="0"/>
                </a:lnTo>
                <a:lnTo>
                  <a:pt x="10876" y="43996"/>
                </a:lnTo>
                <a:cubicBezTo>
                  <a:pt x="435891" y="1472713"/>
                  <a:pt x="1759303" y="2514599"/>
                  <a:pt x="3326059" y="2514599"/>
                </a:cubicBezTo>
                <a:lnTo>
                  <a:pt x="3481921" y="2510658"/>
                </a:lnTo>
                <a:lnTo>
                  <a:pt x="5176520" y="251065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59A2D1-65B3-4E6C-B695-C0D241EB0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907" y="2310135"/>
            <a:ext cx="5231755" cy="2941856"/>
          </a:xfrm>
          <a:prstGeom prst="rect">
            <a:avLst/>
          </a:prstGeom>
        </p:spPr>
      </p:pic>
      <p:pic>
        <p:nvPicPr>
          <p:cNvPr id="4" name="Picture 4" descr="A picture containing text, wall, indoor, computer&#10;&#10;Description automatically generated">
            <a:extLst>
              <a:ext uri="{FF2B5EF4-FFF2-40B4-BE49-F238E27FC236}">
                <a16:creationId xmlns:a16="http://schemas.microsoft.com/office/drawing/2014/main" id="{8B05723B-34E1-4A30-AAD2-F7B0D00D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0971" y="2242715"/>
            <a:ext cx="4594184" cy="34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9CA6CC-C9DF-440F-BE30-1167A921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82D7C3-4329-485C-9C81-FB5BA3FA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146" y="0"/>
            <a:ext cx="7643854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71A46-15BB-4ED4-B2B0-524BC612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0" i="1">
                <a:solidFill>
                  <a:srgbClr val="62FF00"/>
                </a:solidFill>
                <a:latin typeface="Aharoni"/>
                <a:cs typeface="Calibri Light"/>
              </a:rPr>
              <a:t>PC Specs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AFE0D4FD-409D-40C5-9BF5-306DFCD3E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07" r="6434" b="-3"/>
          <a:stretch/>
        </p:blipFill>
        <p:spPr>
          <a:xfrm>
            <a:off x="20" y="5379"/>
            <a:ext cx="51815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44A28E-14B0-477F-B67D-FF611B1E71F4}"/>
              </a:ext>
            </a:extLst>
          </p:cNvPr>
          <p:cNvSpPr txBox="1"/>
          <p:nvPr/>
        </p:nvSpPr>
        <p:spPr>
          <a:xfrm>
            <a:off x="5963478" y="2138901"/>
            <a:ext cx="5618922" cy="40332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Intel(R) Core ™ i5-9600k CPU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16 GB RAM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NVIDIA GeForce GTX  1660 Ti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ASUS PRIME 2370-A LGA 1151 (300 Series) ATX Motherboard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Corsair 500w Power Supply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62FF00"/>
                </a:solidFill>
                <a:latin typeface="Arial Nova"/>
                <a:ea typeface="+mj-ea"/>
                <a:cs typeface="Calibri Light"/>
              </a:rPr>
              <a:t>500GB SSD, 500GB HDD, 2TB external HDD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4A844BD-14AA-428F-A577-AF00BC37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5E57564-AF5B-45C2-9B42-165C77BE8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9DB5D3-4B63-4FD1-BA37-8EBACA587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650669-C083-4D8C-BC61-0EE74F1CC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8" y="0"/>
            <a:ext cx="7875323" cy="6853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14C731-4700-4E5F-92C1-54F9C83FB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8624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09B36-92EA-4ABB-8FF0-29692D9C7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526" y="386788"/>
            <a:ext cx="4235326" cy="5669665"/>
          </a:xfrm>
        </p:spPr>
        <p:txBody>
          <a:bodyPr anchor="ctr">
            <a:noAutofit/>
          </a:bodyPr>
          <a:lstStyle/>
          <a:p>
            <a:r>
              <a:rPr lang="en-US" sz="8000" i="1">
                <a:solidFill>
                  <a:srgbClr val="62FF00"/>
                </a:solidFill>
                <a:latin typeface="Aharoni"/>
                <a:cs typeface="Calibri Light"/>
              </a:rPr>
              <a:t>Favorite Genres</a:t>
            </a: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26C151D7-1FA6-4D02-9CDD-5C3205DB2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904573" y="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  <a:gd name="connsiteX0" fmla="*/ 2532276 w 5963231"/>
              <a:gd name="connsiteY0" fmla="*/ 6861910 h 6861910"/>
              <a:gd name="connsiteX1" fmla="*/ 0 w 5963231"/>
              <a:gd name="connsiteY1" fmla="*/ 6858000 h 6861910"/>
              <a:gd name="connsiteX2" fmla="*/ 0 w 5963231"/>
              <a:gd name="connsiteY2" fmla="*/ 0 h 6861910"/>
              <a:gd name="connsiteX3" fmla="*/ 2532276 w 5963231"/>
              <a:gd name="connsiteY3" fmla="*/ 0 h 6861910"/>
              <a:gd name="connsiteX4" fmla="*/ 2547568 w 5963231"/>
              <a:gd name="connsiteY4" fmla="*/ 0 h 6861910"/>
              <a:gd name="connsiteX5" fmla="*/ 2547568 w 5963231"/>
              <a:gd name="connsiteY5" fmla="*/ 387 h 6861910"/>
              <a:gd name="connsiteX6" fmla="*/ 2708832 w 5963231"/>
              <a:gd name="connsiteY6" fmla="*/ 4464 h 6861910"/>
              <a:gd name="connsiteX7" fmla="*/ 5963231 w 5963231"/>
              <a:gd name="connsiteY7" fmla="*/ 3430955 h 6861910"/>
              <a:gd name="connsiteX8" fmla="*/ 2532276 w 5963231"/>
              <a:gd name="connsiteY8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75FB0-4B5D-4DB2-862E-BBA26A47A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685800"/>
            <a:ext cx="6096000" cy="549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Simulation</a:t>
            </a:r>
          </a:p>
          <a:p>
            <a:r>
              <a:rPr lang="en-US"/>
              <a:t>RPG (Role Playing Game)</a:t>
            </a:r>
            <a:endParaRPr lang="en-US" dirty="0"/>
          </a:p>
          <a:p>
            <a:r>
              <a:rPr lang="en-US"/>
              <a:t>MMO (Massively Multiplayer Online)</a:t>
            </a:r>
          </a:p>
          <a:p>
            <a:r>
              <a:rPr lang="en-US"/>
              <a:t>MOBA (Multiplayer Online Battle Arena)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9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CE3764A-A24F-4E27-B0D2-EC2E7E3DF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0EEF6-B659-4287-80F2-712B897A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3A40BDC-48C2-4FF6-9561-AF004AAB8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6150" y="0"/>
            <a:ext cx="8845851" cy="6858000"/>
          </a:xfrm>
          <a:custGeom>
            <a:avLst/>
            <a:gdLst>
              <a:gd name="connsiteX0" fmla="*/ 4251290 w 8845851"/>
              <a:gd name="connsiteY0" fmla="*/ 0 h 6858000"/>
              <a:gd name="connsiteX1" fmla="*/ 4291904 w 8845851"/>
              <a:gd name="connsiteY1" fmla="*/ 0 h 6858000"/>
              <a:gd name="connsiteX2" fmla="*/ 4464800 w 8845851"/>
              <a:gd name="connsiteY2" fmla="*/ 4372 h 6858000"/>
              <a:gd name="connsiteX3" fmla="*/ 8845851 w 8845851"/>
              <a:gd name="connsiteY3" fmla="*/ 4372 h 6858000"/>
              <a:gd name="connsiteX4" fmla="*/ 8845851 w 8845851"/>
              <a:gd name="connsiteY4" fmla="*/ 6858000 h 6858000"/>
              <a:gd name="connsiteX5" fmla="*/ 0 w 8845851"/>
              <a:gd name="connsiteY5" fmla="*/ 6858000 h 6858000"/>
              <a:gd name="connsiteX6" fmla="*/ 0 w 8845851"/>
              <a:gd name="connsiteY6" fmla="*/ 4271754 h 6858000"/>
              <a:gd name="connsiteX7" fmla="*/ 0 w 8845851"/>
              <a:gd name="connsiteY7" fmla="*/ 4242091 h 6858000"/>
              <a:gd name="connsiteX8" fmla="*/ 1498 w 8845851"/>
              <a:gd name="connsiteY8" fmla="*/ 4242091 h 6858000"/>
              <a:gd name="connsiteX9" fmla="*/ 22056 w 8845851"/>
              <a:gd name="connsiteY9" fmla="*/ 3834942 h 6858000"/>
              <a:gd name="connsiteX10" fmla="*/ 4066061 w 8845851"/>
              <a:gd name="connsiteY10" fmla="*/ 43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45851" h="6858000">
                <a:moveTo>
                  <a:pt x="4251290" y="0"/>
                </a:moveTo>
                <a:lnTo>
                  <a:pt x="4291904" y="0"/>
                </a:lnTo>
                <a:lnTo>
                  <a:pt x="4464800" y="4372"/>
                </a:lnTo>
                <a:lnTo>
                  <a:pt x="8845851" y="4372"/>
                </a:lnTo>
                <a:lnTo>
                  <a:pt x="8845851" y="6858000"/>
                </a:lnTo>
                <a:lnTo>
                  <a:pt x="0" y="6858000"/>
                </a:lnTo>
                <a:lnTo>
                  <a:pt x="0" y="4271754"/>
                </a:lnTo>
                <a:lnTo>
                  <a:pt x="0" y="4242091"/>
                </a:lnTo>
                <a:lnTo>
                  <a:pt x="1498" y="4242091"/>
                </a:lnTo>
                <a:lnTo>
                  <a:pt x="22056" y="3834942"/>
                </a:lnTo>
                <a:cubicBezTo>
                  <a:pt x="234002" y="1747955"/>
                  <a:pt x="1948073" y="105036"/>
                  <a:pt x="4066061" y="4391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A9DA27-6C9C-4ED4-81ED-54A2B0347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349" y="-497"/>
            <a:ext cx="12194349" cy="6858000"/>
          </a:xfrm>
          <a:custGeom>
            <a:avLst/>
            <a:gdLst>
              <a:gd name="connsiteX0" fmla="*/ 0 w 12194349"/>
              <a:gd name="connsiteY0" fmla="*/ 0 h 6858000"/>
              <a:gd name="connsiteX1" fmla="*/ 12194349 w 12194349"/>
              <a:gd name="connsiteY1" fmla="*/ 0 h 6858000"/>
              <a:gd name="connsiteX2" fmla="*/ 12194349 w 12194349"/>
              <a:gd name="connsiteY2" fmla="*/ 1138143 h 6858000"/>
              <a:gd name="connsiteX3" fmla="*/ 7314596 w 12194349"/>
              <a:gd name="connsiteY3" fmla="*/ 1138143 h 6858000"/>
              <a:gd name="connsiteX4" fmla="*/ 7314596 w 12194349"/>
              <a:gd name="connsiteY4" fmla="*/ 1138144 h 6858000"/>
              <a:gd name="connsiteX5" fmla="*/ 2942453 w 12194349"/>
              <a:gd name="connsiteY5" fmla="*/ 1138144 h 6858000"/>
              <a:gd name="connsiteX6" fmla="*/ 2942453 w 12194349"/>
              <a:gd name="connsiteY6" fmla="*/ 1140124 h 6858000"/>
              <a:gd name="connsiteX7" fmla="*/ 2864082 w 12194349"/>
              <a:gd name="connsiteY7" fmla="*/ 1138143 h 6858000"/>
              <a:gd name="connsiteX8" fmla="*/ 17124 w 12194349"/>
              <a:gd name="connsiteY8" fmla="*/ 3707280 h 6858000"/>
              <a:gd name="connsiteX9" fmla="*/ 5987 w 12194349"/>
              <a:gd name="connsiteY9" fmla="*/ 3927832 h 6858000"/>
              <a:gd name="connsiteX10" fmla="*/ 2349 w 12194349"/>
              <a:gd name="connsiteY10" fmla="*/ 3927832 h 6858000"/>
              <a:gd name="connsiteX11" fmla="*/ 2349 w 12194349"/>
              <a:gd name="connsiteY11" fmla="*/ 3999875 h 6858000"/>
              <a:gd name="connsiteX12" fmla="*/ 2349 w 12194349"/>
              <a:gd name="connsiteY12" fmla="*/ 6858000 h 6858000"/>
              <a:gd name="connsiteX13" fmla="*/ 0 w 12194349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4349" h="6858000">
                <a:moveTo>
                  <a:pt x="0" y="0"/>
                </a:moveTo>
                <a:lnTo>
                  <a:pt x="12194349" y="0"/>
                </a:lnTo>
                <a:lnTo>
                  <a:pt x="12194349" y="1138143"/>
                </a:lnTo>
                <a:lnTo>
                  <a:pt x="7314596" y="1138143"/>
                </a:lnTo>
                <a:lnTo>
                  <a:pt x="7314596" y="1138144"/>
                </a:lnTo>
                <a:lnTo>
                  <a:pt x="2942453" y="1138144"/>
                </a:lnTo>
                <a:lnTo>
                  <a:pt x="2942453" y="1140124"/>
                </a:lnTo>
                <a:lnTo>
                  <a:pt x="2864082" y="1138143"/>
                </a:lnTo>
                <a:cubicBezTo>
                  <a:pt x="1382371" y="1138143"/>
                  <a:pt x="163673" y="2264234"/>
                  <a:pt x="17124" y="3707280"/>
                </a:cubicBezTo>
                <a:lnTo>
                  <a:pt x="5987" y="3927832"/>
                </a:lnTo>
                <a:lnTo>
                  <a:pt x="2349" y="3927832"/>
                </a:lnTo>
                <a:lnTo>
                  <a:pt x="2349" y="3999875"/>
                </a:lnTo>
                <a:lnTo>
                  <a:pt x="2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0E08F-1B8D-4831-875A-4B428003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04" y="685800"/>
            <a:ext cx="3782945" cy="2320419"/>
          </a:xfrm>
        </p:spPr>
        <p:txBody>
          <a:bodyPr anchor="t">
            <a:normAutofit/>
          </a:bodyPr>
          <a:lstStyle/>
          <a:p>
            <a:r>
              <a:rPr lang="en-US" sz="7200" i="1">
                <a:solidFill>
                  <a:srgbClr val="62FF00"/>
                </a:solidFill>
                <a:latin typeface="Aharoni"/>
                <a:cs typeface="Calibri Light"/>
              </a:rPr>
              <a:t>Favorite Games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38BE29-D6CC-4FF8-A94D-D1EACE4444E6}"/>
              </a:ext>
            </a:extLst>
          </p:cNvPr>
          <p:cNvGrpSpPr/>
          <p:nvPr/>
        </p:nvGrpSpPr>
        <p:grpSpPr>
          <a:xfrm>
            <a:off x="3846652" y="2224462"/>
            <a:ext cx="8048264" cy="1463811"/>
            <a:chOff x="3846652" y="2224462"/>
            <a:chExt cx="8048264" cy="1463811"/>
          </a:xfrm>
        </p:grpSpPr>
        <p:pic>
          <p:nvPicPr>
            <p:cNvPr id="7" name="Picture 8" descr="Logo&#10;&#10;Description automatically generated">
              <a:extLst>
                <a:ext uri="{FF2B5EF4-FFF2-40B4-BE49-F238E27FC236}">
                  <a16:creationId xmlns:a16="http://schemas.microsoft.com/office/drawing/2014/main" id="{2FEE07DB-924F-42E4-A1D6-7E9FD1A5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5742" y="2224462"/>
              <a:ext cx="3669174" cy="146381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451C21-B1D2-44D1-B37C-0C2C5D1DDB47}"/>
                </a:ext>
              </a:extLst>
            </p:cNvPr>
            <p:cNvSpPr txBox="1"/>
            <p:nvPr/>
          </p:nvSpPr>
          <p:spPr>
            <a:xfrm>
              <a:off x="3846652" y="2660247"/>
              <a:ext cx="345697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i="1">
                  <a:solidFill>
                    <a:srgbClr val="62FF00"/>
                  </a:solidFill>
                  <a:latin typeface="Arial Nova"/>
                  <a:ea typeface="+mj-ea"/>
                  <a:cs typeface="Calibri Light"/>
                </a:rPr>
                <a:t>World of Warcraft</a:t>
              </a:r>
              <a:endParaRPr lang="en-US">
                <a:ea typeface="+mj-ea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5A757A-AED0-49D1-8A87-6B0A8B165F70}"/>
              </a:ext>
            </a:extLst>
          </p:cNvPr>
          <p:cNvGrpSpPr/>
          <p:nvPr/>
        </p:nvGrpSpPr>
        <p:grpSpPr>
          <a:xfrm>
            <a:off x="1348452" y="3238981"/>
            <a:ext cx="6196311" cy="4195631"/>
            <a:chOff x="1348452" y="3238981"/>
            <a:chExt cx="6196311" cy="4195631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0820DBE7-2266-4FC1-BBD1-D8260A622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8452" y="4988882"/>
              <a:ext cx="3341224" cy="244573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C3B286-93A7-4AB4-8308-C7D656088BCD}"/>
                </a:ext>
              </a:extLst>
            </p:cNvPr>
            <p:cNvSpPr txBox="1"/>
            <p:nvPr/>
          </p:nvSpPr>
          <p:spPr>
            <a:xfrm>
              <a:off x="3846653" y="3238981"/>
              <a:ext cx="369811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i="1">
                  <a:solidFill>
                    <a:srgbClr val="62FF00"/>
                  </a:solidFill>
                  <a:latin typeface="Arial Nova"/>
                  <a:ea typeface="+mj-ea"/>
                  <a:cs typeface="Calibri Light"/>
                </a:rPr>
                <a:t>Dark Souls / Sekiro</a:t>
              </a:r>
              <a:endParaRPr lang="en-US">
                <a:ea typeface="+mj-ea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D3A4A-A83A-4846-9870-297CC805BF0E}"/>
              </a:ext>
            </a:extLst>
          </p:cNvPr>
          <p:cNvGrpSpPr/>
          <p:nvPr/>
        </p:nvGrpSpPr>
        <p:grpSpPr>
          <a:xfrm>
            <a:off x="1300222" y="3006312"/>
            <a:ext cx="5569351" cy="2524710"/>
            <a:chOff x="1300222" y="3006312"/>
            <a:chExt cx="5569351" cy="2524710"/>
          </a:xfrm>
        </p:grpSpPr>
        <p:pic>
          <p:nvPicPr>
            <p:cNvPr id="23" name="Picture 23" descr="Logo&#10;&#10;Description automatically generated">
              <a:extLst>
                <a:ext uri="{FF2B5EF4-FFF2-40B4-BE49-F238E27FC236}">
                  <a16:creationId xmlns:a16="http://schemas.microsoft.com/office/drawing/2014/main" id="{3D53954B-6965-4BFC-BC64-9F91B3FA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0222" y="3006312"/>
              <a:ext cx="2251275" cy="13565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2FD7F7-F235-4080-9135-78336986D4B6}"/>
                </a:ext>
              </a:extLst>
            </p:cNvPr>
            <p:cNvSpPr txBox="1"/>
            <p:nvPr/>
          </p:nvSpPr>
          <p:spPr>
            <a:xfrm>
              <a:off x="3846653" y="4946247"/>
              <a:ext cx="302292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i="1">
                  <a:solidFill>
                    <a:srgbClr val="62FF00"/>
                  </a:solidFill>
                  <a:latin typeface="Arial Nova"/>
                  <a:ea typeface="+mj-ea"/>
                  <a:cs typeface="Calibri Light"/>
                </a:rPr>
                <a:t>Genshin Impact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D83080-E355-49A7-966F-D5B49B06750D}"/>
              </a:ext>
            </a:extLst>
          </p:cNvPr>
          <p:cNvGrpSpPr/>
          <p:nvPr/>
        </p:nvGrpSpPr>
        <p:grpSpPr>
          <a:xfrm>
            <a:off x="-127321" y="3880487"/>
            <a:ext cx="6717173" cy="2395806"/>
            <a:chOff x="-127321" y="3880487"/>
            <a:chExt cx="6717173" cy="2395806"/>
          </a:xfrm>
        </p:grpSpPr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5626CB80-54E6-47C1-B30A-3413CE49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7321" y="3880487"/>
              <a:ext cx="1662898" cy="239580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FCA508-7659-4ED7-93FF-375CE15C4D23}"/>
                </a:ext>
              </a:extLst>
            </p:cNvPr>
            <p:cNvSpPr txBox="1"/>
            <p:nvPr/>
          </p:nvSpPr>
          <p:spPr>
            <a:xfrm>
              <a:off x="3846653" y="4357867"/>
              <a:ext cx="2743199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i="1">
                  <a:solidFill>
                    <a:srgbClr val="62FF00"/>
                  </a:solidFill>
                  <a:latin typeface="Arial Nova"/>
                  <a:ea typeface="+mj-ea"/>
                  <a:cs typeface="Calibri Light"/>
                </a:rPr>
                <a:t>No Man's Sky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06C782-F4A0-4639-9875-7D286EB1FC35}"/>
              </a:ext>
            </a:extLst>
          </p:cNvPr>
          <p:cNvGrpSpPr/>
          <p:nvPr/>
        </p:nvGrpSpPr>
        <p:grpSpPr>
          <a:xfrm>
            <a:off x="3846653" y="3817715"/>
            <a:ext cx="7787833" cy="2234758"/>
            <a:chOff x="3846653" y="3817715"/>
            <a:chExt cx="7787833" cy="2234758"/>
          </a:xfrm>
        </p:grpSpPr>
        <p:pic>
          <p:nvPicPr>
            <p:cNvPr id="18" name="Picture 18" descr="A picture containing metalware, basketball, chain&#10;&#10;Description automatically generated">
              <a:extLst>
                <a:ext uri="{FF2B5EF4-FFF2-40B4-BE49-F238E27FC236}">
                  <a16:creationId xmlns:a16="http://schemas.microsoft.com/office/drawing/2014/main" id="{6C83DF52-598D-4DC1-AF23-9AD79FB5B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02908" y="4181474"/>
              <a:ext cx="3331578" cy="187099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793E5E-9B98-4948-988E-B72B2871D5B9}"/>
                </a:ext>
              </a:extLst>
            </p:cNvPr>
            <p:cNvSpPr txBox="1"/>
            <p:nvPr/>
          </p:nvSpPr>
          <p:spPr>
            <a:xfrm>
              <a:off x="3846653" y="3817715"/>
              <a:ext cx="3727047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i="1">
                  <a:solidFill>
                    <a:srgbClr val="62FF00"/>
                  </a:solidFill>
                  <a:latin typeface="Arial Nova"/>
                  <a:ea typeface="+mj-ea"/>
                  <a:cs typeface="Calibri Light"/>
                </a:rPr>
                <a:t>Elder Scrolls Series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291351-81C1-4CF7-9FE5-FA36BE259311}"/>
              </a:ext>
            </a:extLst>
          </p:cNvPr>
          <p:cNvGrpSpPr/>
          <p:nvPr/>
        </p:nvGrpSpPr>
        <p:grpSpPr>
          <a:xfrm>
            <a:off x="3846651" y="-344347"/>
            <a:ext cx="6466392" cy="3010635"/>
            <a:chOff x="3846651" y="-344347"/>
            <a:chExt cx="6466392" cy="3010635"/>
          </a:xfrm>
        </p:grpSpPr>
        <p:pic>
          <p:nvPicPr>
            <p:cNvPr id="6" name="Picture 6" descr="Logo&#10;&#10;Description automatically generated">
              <a:extLst>
                <a:ext uri="{FF2B5EF4-FFF2-40B4-BE49-F238E27FC236}">
                  <a16:creationId xmlns:a16="http://schemas.microsoft.com/office/drawing/2014/main" id="{A7853FAD-4A4B-4BC0-9A07-BEBB7F603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9843" y="-344347"/>
              <a:ext cx="2743200" cy="27432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92817F-E646-4F34-8334-CF6344CAC30C}"/>
                </a:ext>
              </a:extLst>
            </p:cNvPr>
            <p:cNvSpPr txBox="1"/>
            <p:nvPr/>
          </p:nvSpPr>
          <p:spPr>
            <a:xfrm>
              <a:off x="3846651" y="2081513"/>
              <a:ext cx="364023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i="1">
                  <a:solidFill>
                    <a:srgbClr val="62FF00"/>
                  </a:solidFill>
                  <a:latin typeface="Arial Nova"/>
                  <a:ea typeface="+mj-ea"/>
                  <a:cs typeface="Calibri Light"/>
                </a:rPr>
                <a:t>League of Legends</a:t>
              </a:r>
              <a:endParaRPr lang="en-US"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0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8C3D5A3-92BF-45E7-A326-86A6B9649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case, accessory&#10;&#10;Description automatically generated">
            <a:extLst>
              <a:ext uri="{FF2B5EF4-FFF2-40B4-BE49-F238E27FC236}">
                <a16:creationId xmlns:a16="http://schemas.microsoft.com/office/drawing/2014/main" id="{F8133331-5986-4C92-9F3E-7D495FC28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1" r="18232" b="1"/>
          <a:stretch/>
        </p:blipFill>
        <p:spPr>
          <a:xfrm>
            <a:off x="4743450" y="10"/>
            <a:ext cx="7448550" cy="685798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3AB61F4-6725-4877-AB5E-0AA409E6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7629526" cy="6858001"/>
          </a:xfrm>
          <a:custGeom>
            <a:avLst/>
            <a:gdLst>
              <a:gd name="connsiteX0" fmla="*/ 0 w 7629526"/>
              <a:gd name="connsiteY0" fmla="*/ 0 h 6858001"/>
              <a:gd name="connsiteX1" fmla="*/ 619126 w 7629526"/>
              <a:gd name="connsiteY1" fmla="*/ 0 h 6858001"/>
              <a:gd name="connsiteX2" fmla="*/ 941496 w 7629526"/>
              <a:gd name="connsiteY2" fmla="*/ 0 h 6858001"/>
              <a:gd name="connsiteX3" fmla="*/ 1481455 w 7629526"/>
              <a:gd name="connsiteY3" fmla="*/ 0 h 6858001"/>
              <a:gd name="connsiteX4" fmla="*/ 2219956 w 7629526"/>
              <a:gd name="connsiteY4" fmla="*/ 0 h 6858001"/>
              <a:gd name="connsiteX5" fmla="*/ 2362200 w 7629526"/>
              <a:gd name="connsiteY5" fmla="*/ 0 h 6858001"/>
              <a:gd name="connsiteX6" fmla="*/ 2620379 w 7629526"/>
              <a:gd name="connsiteY6" fmla="*/ 0 h 6858001"/>
              <a:gd name="connsiteX7" fmla="*/ 3743390 w 7629526"/>
              <a:gd name="connsiteY7" fmla="*/ 0 h 6858001"/>
              <a:gd name="connsiteX8" fmla="*/ 3813033 w 7629526"/>
              <a:gd name="connsiteY8" fmla="*/ 0 h 6858001"/>
              <a:gd name="connsiteX9" fmla="*/ 7629526 w 7629526"/>
              <a:gd name="connsiteY9" fmla="*/ 1 h 6858001"/>
              <a:gd name="connsiteX10" fmla="*/ 7559730 w 7629526"/>
              <a:gd name="connsiteY10" fmla="*/ 1 h 6858001"/>
              <a:gd name="connsiteX11" fmla="*/ 7559730 w 7629526"/>
              <a:gd name="connsiteY11" fmla="*/ 3526 h 6858001"/>
              <a:gd name="connsiteX12" fmla="*/ 7346056 w 7629526"/>
              <a:gd name="connsiteY12" fmla="*/ 14315 h 6858001"/>
              <a:gd name="connsiteX13" fmla="*/ 4857039 w 7629526"/>
              <a:gd name="connsiteY13" fmla="*/ 2772489 h 6858001"/>
              <a:gd name="connsiteX14" fmla="*/ 4858958 w 7629526"/>
              <a:gd name="connsiteY14" fmla="*/ 2848416 h 6858001"/>
              <a:gd name="connsiteX15" fmla="*/ 4857040 w 7629526"/>
              <a:gd name="connsiteY15" fmla="*/ 2848416 h 6858001"/>
              <a:gd name="connsiteX16" fmla="*/ 4857040 w 7629526"/>
              <a:gd name="connsiteY16" fmla="*/ 6858001 h 6858001"/>
              <a:gd name="connsiteX17" fmla="*/ 3095567 w 7629526"/>
              <a:gd name="connsiteY17" fmla="*/ 6858001 h 6858001"/>
              <a:gd name="connsiteX18" fmla="*/ 1481455 w 7629526"/>
              <a:gd name="connsiteY18" fmla="*/ 6858001 h 6858001"/>
              <a:gd name="connsiteX19" fmla="*/ 941496 w 7629526"/>
              <a:gd name="connsiteY19" fmla="*/ 6858001 h 6858001"/>
              <a:gd name="connsiteX20" fmla="*/ 941496 w 7629526"/>
              <a:gd name="connsiteY20" fmla="*/ 6858000 h 6858001"/>
              <a:gd name="connsiteX21" fmla="*/ 619126 w 7629526"/>
              <a:gd name="connsiteY21" fmla="*/ 6858000 h 6858001"/>
              <a:gd name="connsiteX22" fmla="*/ 0 w 7629526"/>
              <a:gd name="connsiteY22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9526" h="6858001">
                <a:moveTo>
                  <a:pt x="0" y="0"/>
                </a:moveTo>
                <a:lnTo>
                  <a:pt x="619126" y="0"/>
                </a:lnTo>
                <a:lnTo>
                  <a:pt x="941496" y="0"/>
                </a:lnTo>
                <a:lnTo>
                  <a:pt x="1481455" y="0"/>
                </a:lnTo>
                <a:lnTo>
                  <a:pt x="2219956" y="0"/>
                </a:lnTo>
                <a:lnTo>
                  <a:pt x="2362200" y="0"/>
                </a:lnTo>
                <a:lnTo>
                  <a:pt x="2620379" y="0"/>
                </a:lnTo>
                <a:lnTo>
                  <a:pt x="3743390" y="0"/>
                </a:lnTo>
                <a:lnTo>
                  <a:pt x="3813033" y="0"/>
                </a:lnTo>
                <a:lnTo>
                  <a:pt x="7629526" y="1"/>
                </a:lnTo>
                <a:lnTo>
                  <a:pt x="7559730" y="1"/>
                </a:lnTo>
                <a:lnTo>
                  <a:pt x="7559730" y="3526"/>
                </a:lnTo>
                <a:lnTo>
                  <a:pt x="7346056" y="14315"/>
                </a:lnTo>
                <a:cubicBezTo>
                  <a:pt x="5948012" y="156294"/>
                  <a:pt x="4857039" y="1336986"/>
                  <a:pt x="4857039" y="2772489"/>
                </a:cubicBezTo>
                <a:cubicBezTo>
                  <a:pt x="4857679" y="2797798"/>
                  <a:pt x="4858318" y="2823107"/>
                  <a:pt x="4858958" y="2848416"/>
                </a:cubicBezTo>
                <a:lnTo>
                  <a:pt x="4857040" y="2848416"/>
                </a:lnTo>
                <a:lnTo>
                  <a:pt x="4857040" y="6858001"/>
                </a:lnTo>
                <a:lnTo>
                  <a:pt x="3095567" y="6858001"/>
                </a:lnTo>
                <a:lnTo>
                  <a:pt x="1481455" y="6858001"/>
                </a:lnTo>
                <a:lnTo>
                  <a:pt x="941496" y="6858001"/>
                </a:lnTo>
                <a:lnTo>
                  <a:pt x="941496" y="6858000"/>
                </a:lnTo>
                <a:lnTo>
                  <a:pt x="6191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FDBD4F9-FE5F-4708-9D31-321F03A6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85801"/>
            <a:ext cx="12191999" cy="6172199"/>
          </a:xfrm>
          <a:custGeom>
            <a:avLst/>
            <a:gdLst>
              <a:gd name="connsiteX0" fmla="*/ 0 w 12191999"/>
              <a:gd name="connsiteY0" fmla="*/ 388716 h 6172199"/>
              <a:gd name="connsiteX1" fmla="*/ 3848509 w 12191999"/>
              <a:gd name="connsiteY1" fmla="*/ 4237225 h 6172199"/>
              <a:gd name="connsiteX2" fmla="*/ 3904658 w 12191999"/>
              <a:gd name="connsiteY2" fmla="*/ 4235805 h 6172199"/>
              <a:gd name="connsiteX3" fmla="*/ 3904658 w 12191999"/>
              <a:gd name="connsiteY3" fmla="*/ 4236304 h 6172199"/>
              <a:gd name="connsiteX4" fmla="*/ 12191999 w 12191999"/>
              <a:gd name="connsiteY4" fmla="*/ 4246836 h 6172199"/>
              <a:gd name="connsiteX5" fmla="*/ 12191999 w 12191999"/>
              <a:gd name="connsiteY5" fmla="*/ 6172199 h 6172199"/>
              <a:gd name="connsiteX6" fmla="*/ 0 w 12191999"/>
              <a:gd name="connsiteY6" fmla="*/ 6172199 h 6172199"/>
              <a:gd name="connsiteX7" fmla="*/ 0 w 12191999"/>
              <a:gd name="connsiteY7" fmla="*/ 5558957 h 6172199"/>
              <a:gd name="connsiteX8" fmla="*/ 0 w 12191999"/>
              <a:gd name="connsiteY8" fmla="*/ 4246836 h 6172199"/>
              <a:gd name="connsiteX9" fmla="*/ 0 w 12191999"/>
              <a:gd name="connsiteY9" fmla="*/ 0 h 6172199"/>
              <a:gd name="connsiteX10" fmla="*/ 2 w 12191999"/>
              <a:gd name="connsiteY10" fmla="*/ 0 h 6172199"/>
              <a:gd name="connsiteX11" fmla="*/ 2 w 12191999"/>
              <a:gd name="connsiteY11" fmla="*/ 283322 h 6172199"/>
              <a:gd name="connsiteX12" fmla="*/ 2666 w 12191999"/>
              <a:gd name="connsiteY12" fmla="*/ 283322 h 6172199"/>
              <a:gd name="connsiteX13" fmla="*/ 0 w 12191999"/>
              <a:gd name="connsiteY13" fmla="*/ 388716 h 617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172199">
                <a:moveTo>
                  <a:pt x="0" y="388716"/>
                </a:moveTo>
                <a:cubicBezTo>
                  <a:pt x="0" y="2514189"/>
                  <a:pt x="1723036" y="4237225"/>
                  <a:pt x="3848509" y="4237225"/>
                </a:cubicBezTo>
                <a:cubicBezTo>
                  <a:pt x="3867225" y="4236752"/>
                  <a:pt x="3885942" y="4236278"/>
                  <a:pt x="3904658" y="4235805"/>
                </a:cubicBezTo>
                <a:lnTo>
                  <a:pt x="3904658" y="4236304"/>
                </a:lnTo>
                <a:cubicBezTo>
                  <a:pt x="6667105" y="4239815"/>
                  <a:pt x="9429553" y="4243325"/>
                  <a:pt x="12191999" y="4246836"/>
                </a:cubicBezTo>
                <a:lnTo>
                  <a:pt x="12191999" y="6172199"/>
                </a:lnTo>
                <a:lnTo>
                  <a:pt x="0" y="6172199"/>
                </a:lnTo>
                <a:lnTo>
                  <a:pt x="0" y="5558957"/>
                </a:lnTo>
                <a:lnTo>
                  <a:pt x="0" y="4246836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" y="283322"/>
                </a:lnTo>
                <a:lnTo>
                  <a:pt x="2666" y="283322"/>
                </a:lnTo>
                <a:lnTo>
                  <a:pt x="0" y="3887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682BE-760B-4466-BA5D-B1DEDA9C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799"/>
            <a:ext cx="3467099" cy="38761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7200" i="1">
                <a:solidFill>
                  <a:srgbClr val="62FF00"/>
                </a:solidFill>
                <a:latin typeface="Aharoni"/>
                <a:cs typeface="Calibri Light"/>
              </a:rPr>
              <a:t>History of Video Games</a:t>
            </a:r>
          </a:p>
        </p:txBody>
      </p:sp>
    </p:spTree>
    <p:extLst>
      <p:ext uri="{BB962C8B-B14F-4D97-AF65-F5344CB8AC3E}">
        <p14:creationId xmlns:p14="http://schemas.microsoft.com/office/powerpoint/2010/main" val="258307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B4153B-B110-4ED7-8630-3CABE81A3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5C78E-B270-4285-98D2-CD98C01BA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3A2060A-9B94-4B72-B661-8908DD26C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353" y="-4014"/>
            <a:ext cx="2343647" cy="4393053"/>
          </a:xfrm>
          <a:custGeom>
            <a:avLst/>
            <a:gdLst>
              <a:gd name="connsiteX0" fmla="*/ 2338914 w 2343647"/>
              <a:gd name="connsiteY0" fmla="*/ 0 h 4393053"/>
              <a:gd name="connsiteX1" fmla="*/ 2340512 w 2343647"/>
              <a:gd name="connsiteY1" fmla="*/ 0 h 4393053"/>
              <a:gd name="connsiteX2" fmla="*/ 2341290 w 2343647"/>
              <a:gd name="connsiteY2" fmla="*/ 1095261 h 4393053"/>
              <a:gd name="connsiteX3" fmla="*/ 2343647 w 2343647"/>
              <a:gd name="connsiteY3" fmla="*/ 4393053 h 4393053"/>
              <a:gd name="connsiteX4" fmla="*/ 2340504 w 2343647"/>
              <a:gd name="connsiteY4" fmla="*/ 4330809 h 4393053"/>
              <a:gd name="connsiteX5" fmla="*/ 134816 w 2343647"/>
              <a:gd name="connsiteY5" fmla="*/ 2139079 h 4393053"/>
              <a:gd name="connsiteX6" fmla="*/ 0 w 2343647"/>
              <a:gd name="connsiteY6" fmla="*/ 2132696 h 4393053"/>
              <a:gd name="connsiteX7" fmla="*/ 134816 w 2343647"/>
              <a:gd name="connsiteY7" fmla="*/ 2126313 h 4393053"/>
              <a:gd name="connsiteX8" fmla="*/ 2309087 w 2343647"/>
              <a:gd name="connsiteY8" fmla="*/ 203119 h 439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647" h="4393053">
                <a:moveTo>
                  <a:pt x="2338914" y="0"/>
                </a:moveTo>
                <a:lnTo>
                  <a:pt x="2340512" y="0"/>
                </a:lnTo>
                <a:lnTo>
                  <a:pt x="2341290" y="1095261"/>
                </a:lnTo>
                <a:cubicBezTo>
                  <a:pt x="2342076" y="2194525"/>
                  <a:pt x="2342861" y="3278435"/>
                  <a:pt x="2343647" y="4393053"/>
                </a:cubicBezTo>
                <a:lnTo>
                  <a:pt x="2340504" y="4330809"/>
                </a:lnTo>
                <a:cubicBezTo>
                  <a:pt x="2222700" y="3170819"/>
                  <a:pt x="1296917" y="2249689"/>
                  <a:pt x="134816" y="2139079"/>
                </a:cubicBezTo>
                <a:lnTo>
                  <a:pt x="0" y="2132696"/>
                </a:lnTo>
                <a:lnTo>
                  <a:pt x="134816" y="2126313"/>
                </a:lnTo>
                <a:cubicBezTo>
                  <a:pt x="1224286" y="2022616"/>
                  <a:pt x="2106054" y="1254528"/>
                  <a:pt x="2309087" y="203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F34811-F695-48A5-BE8E-269963D86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353" y="-4014"/>
            <a:ext cx="2343647" cy="4393053"/>
          </a:xfrm>
          <a:custGeom>
            <a:avLst/>
            <a:gdLst>
              <a:gd name="connsiteX0" fmla="*/ 2338914 w 2343647"/>
              <a:gd name="connsiteY0" fmla="*/ 0 h 4393053"/>
              <a:gd name="connsiteX1" fmla="*/ 2340512 w 2343647"/>
              <a:gd name="connsiteY1" fmla="*/ 0 h 4393053"/>
              <a:gd name="connsiteX2" fmla="*/ 2341290 w 2343647"/>
              <a:gd name="connsiteY2" fmla="*/ 1095261 h 4393053"/>
              <a:gd name="connsiteX3" fmla="*/ 2343647 w 2343647"/>
              <a:gd name="connsiteY3" fmla="*/ 4393053 h 4393053"/>
              <a:gd name="connsiteX4" fmla="*/ 2340504 w 2343647"/>
              <a:gd name="connsiteY4" fmla="*/ 4330809 h 4393053"/>
              <a:gd name="connsiteX5" fmla="*/ 134816 w 2343647"/>
              <a:gd name="connsiteY5" fmla="*/ 2139079 h 4393053"/>
              <a:gd name="connsiteX6" fmla="*/ 0 w 2343647"/>
              <a:gd name="connsiteY6" fmla="*/ 2132696 h 4393053"/>
              <a:gd name="connsiteX7" fmla="*/ 134816 w 2343647"/>
              <a:gd name="connsiteY7" fmla="*/ 2126313 h 4393053"/>
              <a:gd name="connsiteX8" fmla="*/ 2309087 w 2343647"/>
              <a:gd name="connsiteY8" fmla="*/ 203119 h 439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647" h="4393053">
                <a:moveTo>
                  <a:pt x="2338914" y="0"/>
                </a:moveTo>
                <a:lnTo>
                  <a:pt x="2340512" y="0"/>
                </a:lnTo>
                <a:lnTo>
                  <a:pt x="2341290" y="1095261"/>
                </a:lnTo>
                <a:cubicBezTo>
                  <a:pt x="2342076" y="2194525"/>
                  <a:pt x="2342861" y="3278435"/>
                  <a:pt x="2343647" y="4393053"/>
                </a:cubicBezTo>
                <a:lnTo>
                  <a:pt x="2340504" y="4330809"/>
                </a:lnTo>
                <a:cubicBezTo>
                  <a:pt x="2222700" y="3170819"/>
                  <a:pt x="1296917" y="2249689"/>
                  <a:pt x="134816" y="2139079"/>
                </a:cubicBezTo>
                <a:lnTo>
                  <a:pt x="0" y="2132696"/>
                </a:lnTo>
                <a:lnTo>
                  <a:pt x="134816" y="2126313"/>
                </a:lnTo>
                <a:cubicBezTo>
                  <a:pt x="1224286" y="2022616"/>
                  <a:pt x="2106054" y="1254528"/>
                  <a:pt x="2309087" y="203119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915D5-53F5-4315-B838-98F84413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88950"/>
            <a:ext cx="9914859" cy="1423521"/>
          </a:xfrm>
        </p:spPr>
        <p:txBody>
          <a:bodyPr>
            <a:normAutofit/>
          </a:bodyPr>
          <a:lstStyle/>
          <a:p>
            <a:r>
              <a:rPr lang="en-US" sz="7200" i="1">
                <a:solidFill>
                  <a:srgbClr val="62FF00"/>
                </a:solidFill>
                <a:latin typeface="Aharoni"/>
                <a:cs typeface="Calibri Light"/>
              </a:rPr>
              <a:t>First Video Games</a:t>
            </a:r>
          </a:p>
        </p:txBody>
      </p:sp>
      <p:pic>
        <p:nvPicPr>
          <p:cNvPr id="4" name="Picture 4" descr="A picture containing indoor, silver, stainless, steel&#10;&#10;Description automatically generated">
            <a:extLst>
              <a:ext uri="{FF2B5EF4-FFF2-40B4-BE49-F238E27FC236}">
                <a16:creationId xmlns:a16="http://schemas.microsoft.com/office/drawing/2014/main" id="{119AF946-94CB-4825-9FF9-88978EF20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" t="243" r="2717" b="-157"/>
          <a:stretch/>
        </p:blipFill>
        <p:spPr>
          <a:xfrm>
            <a:off x="21" y="2133918"/>
            <a:ext cx="5092064" cy="47294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3A8D-8388-4F13-9654-597966864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4870" y="2135770"/>
            <a:ext cx="6790400" cy="6845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/>
              <a:t>Tennis for Two (1958)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48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79872F-45C9-46F9-90C6-962495F95A7E}"/>
              </a:ext>
            </a:extLst>
          </p:cNvPr>
          <p:cNvSpPr txBox="1">
            <a:spLocks/>
          </p:cNvSpPr>
          <p:nvPr/>
        </p:nvSpPr>
        <p:spPr>
          <a:xfrm>
            <a:off x="5092942" y="2818676"/>
            <a:ext cx="6790400" cy="46777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Spacewar! (1962)</a:t>
            </a:r>
            <a:endParaRPr lang="en-US" sz="3200" dirty="0"/>
          </a:p>
          <a:p>
            <a:r>
              <a:rPr lang="en-US" sz="3200"/>
              <a:t>Computer Space (1971)</a:t>
            </a:r>
            <a:endParaRPr lang="en-US" sz="3200" dirty="0"/>
          </a:p>
          <a:p>
            <a:r>
              <a:rPr lang="en-US" sz="3200"/>
              <a:t>Galaxy Game (1971)</a:t>
            </a:r>
            <a:endParaRPr lang="en-US" sz="3200" dirty="0"/>
          </a:p>
          <a:p>
            <a:r>
              <a:rPr lang="en-US" sz="3200"/>
              <a:t>Magnavox Odyssey Games (1972)</a:t>
            </a:r>
            <a:endParaRPr lang="en-US" sz="3200" dirty="0"/>
          </a:p>
          <a:p>
            <a:r>
              <a:rPr lang="en-US" sz="3200"/>
              <a:t>Pong (1972)</a:t>
            </a: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endParaRPr lang="en-US" sz="4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2519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build="p"/>
    </p:bldLst>
  </p:timing>
</p:sld>
</file>

<file path=ppt/theme/theme1.xml><?xml version="1.0" encoding="utf-8"?>
<a:theme xmlns:a="http://schemas.openxmlformats.org/drawingml/2006/main" name="ModOverlay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3E8E2"/>
      </a:lt2>
      <a:accent1>
        <a:srgbClr val="B93FD1"/>
      </a:accent1>
      <a:accent2>
        <a:srgbClr val="6A2DBF"/>
      </a:accent2>
      <a:accent3>
        <a:srgbClr val="3F3FD1"/>
      </a:accent3>
      <a:accent4>
        <a:srgbClr val="2D6ABF"/>
      </a:accent4>
      <a:accent5>
        <a:srgbClr val="3CAFC6"/>
      </a:accent5>
      <a:accent6>
        <a:srgbClr val="2BB693"/>
      </a:accent6>
      <a:hlink>
        <a:srgbClr val="3B8AB2"/>
      </a:hlink>
      <a:folHlink>
        <a:srgbClr val="7F7F7F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ModOverlayVTI</vt:lpstr>
      <vt:lpstr>Gaming</vt:lpstr>
      <vt:lpstr>Gamer</vt:lpstr>
      <vt:lpstr>Platforms</vt:lpstr>
      <vt:lpstr>PC</vt:lpstr>
      <vt:lpstr>PC Specs</vt:lpstr>
      <vt:lpstr>Favorite Genres</vt:lpstr>
      <vt:lpstr>Favorite Games</vt:lpstr>
      <vt:lpstr>History of Video Games</vt:lpstr>
      <vt:lpstr>First Video Games</vt:lpstr>
      <vt:lpstr>Video Game Crash of 1983</vt:lpstr>
      <vt:lpstr>Saviour of Video Games</vt:lpstr>
      <vt:lpstr>How Gaming Influenced Me</vt:lpstr>
      <vt:lpstr>Motivation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653</cp:revision>
  <dcterms:created xsi:type="dcterms:W3CDTF">2021-03-28T14:02:20Z</dcterms:created>
  <dcterms:modified xsi:type="dcterms:W3CDTF">2021-03-28T19:02:18Z</dcterms:modified>
</cp:coreProperties>
</file>